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C6DB1B-A7CE-724D-AD27-269798030796}" v="7" dt="2021-11-01T23:00:45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190"/>
  </p:normalViewPr>
  <p:slideViewPr>
    <p:cSldViewPr snapToGrid="0" snapToObjects="1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F8D17-D43E-4644-9BB6-BB2D3683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5C5F15-2910-FC44-BB8C-2E13099F7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F5972-1F42-6E47-9525-B4DD7653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9CA94-A550-CD47-8B1E-3898F6F7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8A5C7-7D2A-E844-BE89-EB50D0CB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6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06D3D-C386-9349-93CD-FE8DB16D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8A5327-2C47-EB4F-ADAB-D06563DA9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3F911-6597-A643-935A-A8C57409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827B0-9DC3-BF4D-8C2C-28991D35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AC9D5-EA2A-1D43-B89E-ADB98EE0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7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38F108-4E2F-4240-A049-110A50A7F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C9AC4-82D1-2A4C-AAB6-A30705656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1FA23-447B-5D4C-B5F3-F6364F43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24E0D-7AF8-1A45-9BD5-1590D5C0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25CBC-2744-9C45-9B77-B6449DA0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B3356-82E2-AD4F-A347-2F4D79644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067A2-34E9-3645-B21F-01569C4B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363E7-6104-3044-A8D6-FF705040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0BA7C-1272-C949-91EB-77243DCA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0B3D9-94E4-484E-BBA4-5810C4EC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9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7EF3-D8C6-F247-8965-3B17F18D8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F659E-88C9-DA49-9980-5D3D50B12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0354C-43AE-C34D-A6DA-8B72731E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AD498-C4E6-9847-B08B-43470E49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7B284-1868-464D-B96B-8F85BA7E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8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C9BB-DEFC-4944-8FA3-F44251FBC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7399-E470-7B4F-906D-66CA9125E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3E6BB9-F98B-2345-964F-3B52858CD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E1BF6-EF57-C94C-88C8-D06CD87E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5DCA2-7DCE-CF40-8227-28C95D42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88C6C-B289-7841-9042-0115FF3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E3D3-8E37-D543-9BCC-5A1CEB87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8DBC4-E9C6-D047-B803-F357ACB56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8694A-C363-A54A-8684-5532C6855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4B08A-C2F7-DB46-883E-D9D949268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CF607-A3DC-A94F-8893-FBD3A1CFA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ACEB30-6534-E84F-95C7-EC0AA4CC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751A7-33FD-D842-8883-96A5152F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00331-8DEC-7142-91FD-C4FFBF9F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7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39D02-61A6-8E4D-BE46-C6CD6995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5A3FF6-5026-0E4D-891A-301FC8E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0FEC6-25FA-A340-B664-851A051D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C9B60-9A51-BC41-A4D0-A054EE47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0737DC-BABB-EA4C-92D5-97DE963A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AC13C-2A09-9845-BE32-0257850D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D11C9-4D42-0846-BC10-C4875F7C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8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82F7-83F7-1046-B76E-F6ABF5B18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B862B-CE45-4844-BCEC-4748B4E11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010CB-CF0C-874A-8053-12FC32A5D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38237-8701-B143-9C57-2E31A6A9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5098A-1D8B-B94A-B7AC-8271A036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ABDF2-869E-3842-8F50-23FE0BAA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7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CB7C4-764A-DF4B-8060-B0249E16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2B9DC7-8C61-4043-8614-F7B20F54E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F88DE-9467-5C41-B93B-2F4910743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A52A7-D19E-0F4D-A58D-0C00EDE8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B34A0-35BD-D141-8D9C-7247793A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07623-A915-A949-A84C-600D7977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8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8E68B-D33B-4646-9835-FF56B9F85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ADBBB-A135-FE48-B1D3-BFD5A1616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F06EE-B30C-D84B-AB67-927F9081D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A75A-EB28-1240-8361-90E19AA5068B}" type="datetimeFigureOut">
              <a:rPr lang="en-US" smtClean="0"/>
              <a:t>8/11/23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08FF-28A6-744E-9263-9A91751B6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679D6-1E5C-984A-A0E8-0A8732838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2D0A0-86E5-E448-B881-F1FF9070A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5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268D70B-AC59-DF4A-9992-DDE014F478C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744"/>
            <a:ext cx="6096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8E2A152-2A31-5041-8578-304DC5A05D45}"/>
              </a:ext>
            </a:extLst>
          </p:cNvPr>
          <p:cNvSpPr txBox="1">
            <a:spLocks/>
          </p:cNvSpPr>
          <p:nvPr/>
        </p:nvSpPr>
        <p:spPr>
          <a:xfrm>
            <a:off x="206102" y="135601"/>
            <a:ext cx="3766972" cy="9151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Ethics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A31EBE7-0EAD-974F-AF98-8BCDBF3A4DFB}"/>
              </a:ext>
            </a:extLst>
          </p:cNvPr>
          <p:cNvSpPr txBox="1">
            <a:spLocks/>
          </p:cNvSpPr>
          <p:nvPr/>
        </p:nvSpPr>
        <p:spPr>
          <a:xfrm>
            <a:off x="116598" y="1450431"/>
            <a:ext cx="5747474" cy="42745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3" algn="l">
              <a:lnSpc>
                <a:spcPct val="110000"/>
              </a:lnSpc>
              <a:spcAft>
                <a:spcPts val="600"/>
              </a:spcAft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T</a:t>
            </a:r>
            <a:r>
              <a:rPr lang="en-US" sz="2300" i="0" dirty="0">
                <a:solidFill>
                  <a:schemeClr val="bg1"/>
                </a:solidFill>
                <a:latin typeface="+mj-lt"/>
              </a:rPr>
              <a:t>opics for Kindergarten include:</a:t>
            </a:r>
          </a:p>
          <a:p>
            <a:pPr marL="1017270" lvl="2" indent="-285750" algn="l">
              <a:lnSpc>
                <a:spcPct val="110000"/>
              </a:lnSpc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What’s the fairest way to share something? </a:t>
            </a:r>
          </a:p>
          <a:p>
            <a:pPr marL="1017270" lvl="2" indent="-285750" algn="l">
              <a:lnSpc>
                <a:spcPct val="110000"/>
              </a:lnSpc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If you hurt someone without meaning to, should you get into trouble?</a:t>
            </a:r>
          </a:p>
          <a:p>
            <a:pPr marL="1017270" lvl="2" indent="-285750" algn="l">
              <a:lnSpc>
                <a:spcPct val="110000"/>
              </a:lnSpc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Is it ever okay to show off?</a:t>
            </a:r>
          </a:p>
          <a:p>
            <a:pPr marL="228600" lvl="3" algn="l">
              <a:lnSpc>
                <a:spcPct val="110000"/>
              </a:lnSpc>
              <a:spcAft>
                <a:spcPts val="600"/>
              </a:spcAft>
            </a:pPr>
            <a:endParaRPr lang="en-US" sz="2300" dirty="0">
              <a:solidFill>
                <a:schemeClr val="bg1"/>
              </a:solidFill>
              <a:latin typeface="+mj-lt"/>
            </a:endParaRPr>
          </a:p>
          <a:p>
            <a:pPr marL="228600" lvl="3" algn="l">
              <a:lnSpc>
                <a:spcPct val="110000"/>
              </a:lnSpc>
              <a:spcAft>
                <a:spcPts val="600"/>
              </a:spcAft>
            </a:pPr>
            <a:r>
              <a:rPr lang="en-US" sz="2300" b="1" i="0" dirty="0">
                <a:solidFill>
                  <a:schemeClr val="bg1"/>
                </a:solidFill>
                <a:latin typeface="+mj-lt"/>
              </a:rPr>
              <a:t>Ethics classes are run by parent and</a:t>
            </a:r>
            <a:r>
              <a:rPr lang="en-US" sz="2300" b="1" dirty="0">
                <a:solidFill>
                  <a:schemeClr val="bg1"/>
                </a:solidFill>
                <a:latin typeface="+mj-lt"/>
              </a:rPr>
              <a:t> community</a:t>
            </a:r>
            <a:r>
              <a:rPr lang="en-US" sz="2300" b="1" i="0" dirty="0">
                <a:solidFill>
                  <a:schemeClr val="bg1"/>
                </a:solidFill>
                <a:latin typeface="+mj-lt"/>
              </a:rPr>
              <a:t> volunteers.</a:t>
            </a:r>
          </a:p>
          <a:p>
            <a:pPr marL="228600" lvl="3" algn="l">
              <a:lnSpc>
                <a:spcPct val="110000"/>
              </a:lnSpc>
              <a:spcAft>
                <a:spcPts val="600"/>
              </a:spcAft>
            </a:pPr>
            <a:r>
              <a:rPr lang="en-US" sz="2300" b="1" i="0" dirty="0">
                <a:solidFill>
                  <a:schemeClr val="bg1"/>
                </a:solidFill>
                <a:latin typeface="+mj-lt"/>
              </a:rPr>
              <a:t>To meet demand in 2024, we </a:t>
            </a:r>
            <a:r>
              <a:rPr lang="en-US" sz="2300" b="1" dirty="0">
                <a:solidFill>
                  <a:schemeClr val="bg1"/>
                </a:solidFill>
                <a:latin typeface="+mj-lt"/>
              </a:rPr>
              <a:t>need more volunteers.</a:t>
            </a:r>
            <a:endParaRPr lang="en-US" sz="2300" b="1" i="0" dirty="0">
              <a:solidFill>
                <a:schemeClr val="bg1"/>
              </a:solidFill>
              <a:latin typeface="+mj-lt"/>
            </a:endParaRPr>
          </a:p>
          <a:p>
            <a:pPr marL="1017270" lvl="2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Great way to </a:t>
            </a:r>
            <a:r>
              <a:rPr lang="en-US" sz="2300" dirty="0">
                <a:solidFill>
                  <a:schemeClr val="bg1"/>
                </a:solidFill>
              </a:rPr>
              <a:t>get involved and </a:t>
            </a:r>
            <a:r>
              <a:rPr lang="en-US" sz="2300" dirty="0">
                <a:solidFill>
                  <a:schemeClr val="bg1"/>
                </a:solidFill>
                <a:latin typeface="+mj-lt"/>
              </a:rPr>
              <a:t>support your school</a:t>
            </a:r>
          </a:p>
          <a:p>
            <a:pPr marL="1017270" lvl="2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All lessons are fully scripted for you </a:t>
            </a:r>
          </a:p>
          <a:p>
            <a:pPr marL="1017270" lvl="2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Our volunteers come from all backgrounds and all ages – no teaching experience required</a:t>
            </a:r>
          </a:p>
          <a:p>
            <a:pPr marL="1017270" lvl="2" indent="-285750" algn="l">
              <a:lnSpc>
                <a:spcPct val="110000"/>
              </a:lnSpc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Full, free training provided, either online or in person</a:t>
            </a:r>
          </a:p>
          <a:p>
            <a:pPr marL="1017270" lvl="2" indent="-28575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  <a:latin typeface="+mj-lt"/>
              </a:rPr>
              <a:t>Half an hour each </a:t>
            </a:r>
            <a:r>
              <a:rPr lang="en-US" sz="2300" dirty="0">
                <a:solidFill>
                  <a:srgbClr val="FFC000"/>
                </a:solidFill>
                <a:latin typeface="+mj-lt"/>
              </a:rPr>
              <a:t>[insert day and time] </a:t>
            </a:r>
            <a:r>
              <a:rPr lang="en-US" sz="2300" dirty="0">
                <a:solidFill>
                  <a:schemeClr val="bg1"/>
                </a:solidFill>
                <a:latin typeface="+mj-lt"/>
              </a:rPr>
              <a:t>in term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B57240-4CC4-7F45-A128-B091CEFCBE7B}"/>
              </a:ext>
            </a:extLst>
          </p:cNvPr>
          <p:cNvSpPr txBox="1"/>
          <p:nvPr/>
        </p:nvSpPr>
        <p:spPr>
          <a:xfrm>
            <a:off x="0" y="901492"/>
            <a:ext cx="5980670" cy="397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3">
              <a:lnSpc>
                <a:spcPct val="110000"/>
              </a:lnSpc>
              <a:spcAft>
                <a:spcPts val="600"/>
              </a:spcAft>
            </a:pPr>
            <a:r>
              <a:rPr lang="en-US" sz="1900" b="1" dirty="0">
                <a:solidFill>
                  <a:schemeClr val="bg1"/>
                </a:solidFill>
              </a:rPr>
              <a:t>Explore everyday ethical issues in the SRE/SEE timeslot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1AFC2A4-0AD0-E040-933C-E8F563B0C9F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3797327"/>
            <a:ext cx="6095999" cy="306067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4D3CC6C-C509-2541-A1ED-797EA1FC7999}"/>
              </a:ext>
            </a:extLst>
          </p:cNvPr>
          <p:cNvSpPr txBox="1"/>
          <p:nvPr/>
        </p:nvSpPr>
        <p:spPr>
          <a:xfrm>
            <a:off x="116598" y="5697418"/>
            <a:ext cx="5078627" cy="62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>
              <a:lnSpc>
                <a:spcPct val="110000"/>
              </a:lnSpc>
            </a:pPr>
            <a:r>
              <a:rPr lang="en-US" sz="1600" b="1" dirty="0">
                <a:solidFill>
                  <a:schemeClr val="bg1"/>
                </a:solidFill>
              </a:rPr>
              <a:t>Interested? Contact our ethics coordinator:</a:t>
            </a:r>
            <a:br>
              <a:rPr lang="en-US" sz="1600" b="1" dirty="0"/>
            </a:br>
            <a:r>
              <a:rPr lang="en-US" sz="1600" b="1" dirty="0">
                <a:solidFill>
                  <a:srgbClr val="FFC000"/>
                </a:solidFill>
              </a:rPr>
              <a:t>[insert name and contact details]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DE6C3C-266B-D14A-81F9-6D2BAE73D1DF}"/>
              </a:ext>
            </a:extLst>
          </p:cNvPr>
          <p:cNvCxnSpPr/>
          <p:nvPr/>
        </p:nvCxnSpPr>
        <p:spPr>
          <a:xfrm>
            <a:off x="377667" y="5687905"/>
            <a:ext cx="5486400" cy="95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5034CA-D969-ED43-B39E-4D5FFC737033}"/>
              </a:ext>
            </a:extLst>
          </p:cNvPr>
          <p:cNvCxnSpPr/>
          <p:nvPr/>
        </p:nvCxnSpPr>
        <p:spPr>
          <a:xfrm>
            <a:off x="308919" y="1317468"/>
            <a:ext cx="5486400" cy="95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D6F81B7-2E3A-9340-AD60-2A27F4944D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0494" y="306203"/>
            <a:ext cx="3727011" cy="1588506"/>
          </a:xfrm>
          <a:prstGeom prst="rect">
            <a:avLst/>
          </a:prstGeom>
        </p:spPr>
      </p:pic>
      <p:pic>
        <p:nvPicPr>
          <p:cNvPr id="4" name="Picture 3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991A18AE-6E43-1274-310F-C486597E44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9610" y="2005446"/>
            <a:ext cx="1328777" cy="132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853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Burgess</dc:creator>
  <cp:lastModifiedBy>Susan Ardill</cp:lastModifiedBy>
  <cp:revision>5</cp:revision>
  <dcterms:created xsi:type="dcterms:W3CDTF">2021-11-01T21:23:23Z</dcterms:created>
  <dcterms:modified xsi:type="dcterms:W3CDTF">2023-08-11T06:46:14Z</dcterms:modified>
</cp:coreProperties>
</file>