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3" r:id="rId3"/>
    <p:sldId id="257" r:id="rId4"/>
    <p:sldId id="258" r:id="rId5"/>
    <p:sldId id="264" r:id="rId6"/>
    <p:sldId id="266" r:id="rId7"/>
    <p:sldId id="259" r:id="rId8"/>
    <p:sldId id="267" r:id="rId9"/>
    <p:sldId id="265" r:id="rId10"/>
    <p:sldId id="26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8455AF9-DA5B-40F0-B578-D9EFB304969A}">
          <p14:sldIdLst>
            <p14:sldId id="263"/>
            <p14:sldId id="257"/>
            <p14:sldId id="258"/>
            <p14:sldId id="264"/>
            <p14:sldId id="266"/>
            <p14:sldId id="259"/>
            <p14:sldId id="267"/>
            <p14:sldId id="265"/>
            <p14:sldId id="261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C63"/>
    <a:srgbClr val="2F464B"/>
    <a:srgbClr val="1A605D"/>
    <a:srgbClr val="254A55"/>
    <a:srgbClr val="29514A"/>
    <a:srgbClr val="1B614F"/>
    <a:srgbClr val="1C605E"/>
    <a:srgbClr val="185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4BACD-D460-4D3F-83ED-08ECD25235C3}" v="3" dt="2022-11-28T02:31:12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5102" autoAdjust="0"/>
  </p:normalViewPr>
  <p:slideViewPr>
    <p:cSldViewPr snapToGrid="0">
      <p:cViewPr varScale="1">
        <p:scale>
          <a:sx n="122" d="100"/>
          <a:sy n="122" d="100"/>
        </p:scale>
        <p:origin x="784" y="184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8"/>
    </p:cViewPr>
  </p:sorterViewPr>
  <p:notesViewPr>
    <p:cSldViewPr snapToGrid="0">
      <p:cViewPr varScale="1">
        <p:scale>
          <a:sx n="64" d="100"/>
          <a:sy n="64" d="100"/>
        </p:scale>
        <p:origin x="319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C22E2-4A0E-4007-BD5F-F376027F2572}" type="doc">
      <dgm:prSet loTypeId="urn:microsoft.com/office/officeart/2005/8/layout/vList2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783CF324-B0AB-4CFA-BB40-DAFD1D1B13B1}">
      <dgm:prSet/>
      <dgm:spPr/>
      <dgm:t>
        <a:bodyPr/>
        <a:lstStyle/>
        <a:p>
          <a:r>
            <a:rPr lang="en-US" dirty="0"/>
            <a:t>Not-for-profit </a:t>
          </a:r>
          <a:r>
            <a:rPr lang="en-US" dirty="0" err="1"/>
            <a:t>organisation</a:t>
          </a:r>
          <a:endParaRPr lang="en-US" dirty="0"/>
        </a:p>
      </dgm:t>
    </dgm:pt>
    <dgm:pt modelId="{552B2721-4579-476B-B594-1C7E0CC553E0}" type="parTrans" cxnId="{812BE718-D1E8-4A65-A4AA-846B4BF8ED77}">
      <dgm:prSet/>
      <dgm:spPr/>
      <dgm:t>
        <a:bodyPr/>
        <a:lstStyle/>
        <a:p>
          <a:endParaRPr lang="en-US"/>
        </a:p>
      </dgm:t>
    </dgm:pt>
    <dgm:pt modelId="{EA744FF8-5C1D-4F1C-AB43-AA6415E6556D}" type="sibTrans" cxnId="{812BE718-D1E8-4A65-A4AA-846B4BF8ED77}">
      <dgm:prSet/>
      <dgm:spPr/>
      <dgm:t>
        <a:bodyPr/>
        <a:lstStyle/>
        <a:p>
          <a:endParaRPr lang="en-US"/>
        </a:p>
      </dgm:t>
    </dgm:pt>
    <dgm:pt modelId="{BFF79625-D10F-4F7A-9899-4B2873C2AC09}">
      <dgm:prSet/>
      <dgm:spPr/>
      <dgm:t>
        <a:bodyPr/>
        <a:lstStyle/>
        <a:p>
          <a:r>
            <a:rPr lang="en-US" dirty="0"/>
            <a:t>Sole approved provider of ethics classes </a:t>
          </a:r>
        </a:p>
        <a:p>
          <a:r>
            <a:rPr lang="en-US" dirty="0"/>
            <a:t>in NSW</a:t>
          </a:r>
        </a:p>
      </dgm:t>
    </dgm:pt>
    <dgm:pt modelId="{5FE1A264-33B5-4907-B220-A30B9E5DB791}" type="parTrans" cxnId="{3BFA82AF-3533-405A-97C1-CE3454B1095C}">
      <dgm:prSet/>
      <dgm:spPr/>
      <dgm:t>
        <a:bodyPr/>
        <a:lstStyle/>
        <a:p>
          <a:endParaRPr lang="en-US"/>
        </a:p>
      </dgm:t>
    </dgm:pt>
    <dgm:pt modelId="{41F898BF-3F32-49EA-8EF9-4032D37445FE}" type="sibTrans" cxnId="{3BFA82AF-3533-405A-97C1-CE3454B1095C}">
      <dgm:prSet/>
      <dgm:spPr/>
      <dgm:t>
        <a:bodyPr/>
        <a:lstStyle/>
        <a:p>
          <a:endParaRPr lang="en-US"/>
        </a:p>
      </dgm:t>
    </dgm:pt>
    <dgm:pt modelId="{BD6CCCED-3E2F-40A2-A825-B4F579A2C531}">
      <dgm:prSet/>
      <dgm:spPr/>
      <dgm:t>
        <a:bodyPr/>
        <a:lstStyle/>
        <a:p>
          <a:r>
            <a:rPr lang="en-US" dirty="0"/>
            <a:t>A non-religious alternative in the scripture/non-scripture timeslot</a:t>
          </a:r>
        </a:p>
      </dgm:t>
    </dgm:pt>
    <dgm:pt modelId="{796EDB29-590A-4158-A8F1-2058348A98EF}" type="parTrans" cxnId="{C044090E-67E6-4CEB-A129-D6851692DCFA}">
      <dgm:prSet/>
      <dgm:spPr/>
      <dgm:t>
        <a:bodyPr/>
        <a:lstStyle/>
        <a:p>
          <a:endParaRPr lang="en-US"/>
        </a:p>
      </dgm:t>
    </dgm:pt>
    <dgm:pt modelId="{51559029-7BD6-4631-BFF6-1243768E03C8}" type="sibTrans" cxnId="{C044090E-67E6-4CEB-A129-D6851692DCFA}">
      <dgm:prSet/>
      <dgm:spPr/>
      <dgm:t>
        <a:bodyPr/>
        <a:lstStyle/>
        <a:p>
          <a:endParaRPr lang="en-US"/>
        </a:p>
      </dgm:t>
    </dgm:pt>
    <dgm:pt modelId="{8754C43F-7A1C-406A-AE69-7A137340A534}">
      <dgm:prSet/>
      <dgm:spPr/>
      <dgm:t>
        <a:bodyPr/>
        <a:lstStyle/>
        <a:p>
          <a:r>
            <a:rPr lang="en-AU" i="0" dirty="0"/>
            <a:t>Volunteers facilitate all lessons</a:t>
          </a:r>
          <a:endParaRPr lang="en-US" dirty="0"/>
        </a:p>
      </dgm:t>
    </dgm:pt>
    <dgm:pt modelId="{B91F85A9-F92B-4E4E-97BE-DE2D35CB6D65}" type="parTrans" cxnId="{AF4C9ABD-B269-4E2D-9CCC-16FB504EFCC4}">
      <dgm:prSet/>
      <dgm:spPr/>
      <dgm:t>
        <a:bodyPr/>
        <a:lstStyle/>
        <a:p>
          <a:endParaRPr lang="en-US"/>
        </a:p>
      </dgm:t>
    </dgm:pt>
    <dgm:pt modelId="{84ECAA20-4B15-44D0-BF6C-3D7796D1A0DA}" type="sibTrans" cxnId="{AF4C9ABD-B269-4E2D-9CCC-16FB504EFCC4}">
      <dgm:prSet/>
      <dgm:spPr/>
      <dgm:t>
        <a:bodyPr/>
        <a:lstStyle/>
        <a:p>
          <a:endParaRPr lang="en-US"/>
        </a:p>
      </dgm:t>
    </dgm:pt>
    <dgm:pt modelId="{4A670180-F8EA-446F-977F-5695FD15BC82}">
      <dgm:prSet/>
      <dgm:spPr/>
      <dgm:t>
        <a:bodyPr/>
        <a:lstStyle/>
        <a:p>
          <a:r>
            <a:rPr lang="en-AU" i="0" dirty="0"/>
            <a:t>Full, free training, all scripts and ongoing support provided</a:t>
          </a:r>
          <a:endParaRPr lang="en-US" dirty="0"/>
        </a:p>
      </dgm:t>
    </dgm:pt>
    <dgm:pt modelId="{E96FA769-7E7B-4094-8237-C4829E14FD02}" type="parTrans" cxnId="{9E0178A4-A700-4446-9C0C-2E532F942C5B}">
      <dgm:prSet/>
      <dgm:spPr/>
      <dgm:t>
        <a:bodyPr/>
        <a:lstStyle/>
        <a:p>
          <a:endParaRPr lang="en-US"/>
        </a:p>
      </dgm:t>
    </dgm:pt>
    <dgm:pt modelId="{91AB663A-25AF-4D58-801D-91084CF0BBDC}" type="sibTrans" cxnId="{9E0178A4-A700-4446-9C0C-2E532F942C5B}">
      <dgm:prSet/>
      <dgm:spPr/>
      <dgm:t>
        <a:bodyPr/>
        <a:lstStyle/>
        <a:p>
          <a:endParaRPr lang="en-US"/>
        </a:p>
      </dgm:t>
    </dgm:pt>
    <dgm:pt modelId="{383634DE-4AE0-46D9-87F8-0466FA233C80}" type="pres">
      <dgm:prSet presAssocID="{D89C22E2-4A0E-4007-BD5F-F376027F2572}" presName="linear" presStyleCnt="0">
        <dgm:presLayoutVars>
          <dgm:animLvl val="lvl"/>
          <dgm:resizeHandles val="exact"/>
        </dgm:presLayoutVars>
      </dgm:prSet>
      <dgm:spPr/>
    </dgm:pt>
    <dgm:pt modelId="{A667B3E1-89FC-4FC5-9F97-55C2ED68B1A8}" type="pres">
      <dgm:prSet presAssocID="{783CF324-B0AB-4CFA-BB40-DAFD1D1B13B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C9BCB71-04AF-4909-8F38-3619BC8193B9}" type="pres">
      <dgm:prSet presAssocID="{EA744FF8-5C1D-4F1C-AB43-AA6415E6556D}" presName="spacer" presStyleCnt="0"/>
      <dgm:spPr/>
    </dgm:pt>
    <dgm:pt modelId="{45AAB79A-1983-4E0E-9332-57C30E975B43}" type="pres">
      <dgm:prSet presAssocID="{BFF79625-D10F-4F7A-9899-4B2873C2AC0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D8D8AF-6C7A-4099-B2F7-FE3A5DDDCF3B}" type="pres">
      <dgm:prSet presAssocID="{41F898BF-3F32-49EA-8EF9-4032D37445FE}" presName="spacer" presStyleCnt="0"/>
      <dgm:spPr/>
    </dgm:pt>
    <dgm:pt modelId="{E4B127F8-6DE9-4DBF-B099-CE08D42EF5C7}" type="pres">
      <dgm:prSet presAssocID="{BD6CCCED-3E2F-40A2-A825-B4F579A2C53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768ADDD-A428-4401-9402-5042836BD9DF}" type="pres">
      <dgm:prSet presAssocID="{51559029-7BD6-4631-BFF6-1243768E03C8}" presName="spacer" presStyleCnt="0"/>
      <dgm:spPr/>
    </dgm:pt>
    <dgm:pt modelId="{98655EF3-DEC1-4C44-888C-5E24C5AA28D0}" type="pres">
      <dgm:prSet presAssocID="{8754C43F-7A1C-406A-AE69-7A137340A53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FC4CF7B-7CF5-4AED-8258-AD244D309238}" type="pres">
      <dgm:prSet presAssocID="{84ECAA20-4B15-44D0-BF6C-3D7796D1A0DA}" presName="spacer" presStyleCnt="0"/>
      <dgm:spPr/>
    </dgm:pt>
    <dgm:pt modelId="{EBFA4304-CA03-4B98-833F-EEFD6DE724B6}" type="pres">
      <dgm:prSet presAssocID="{4A670180-F8EA-446F-977F-5695FD15BC8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044090E-67E6-4CEB-A129-D6851692DCFA}" srcId="{D89C22E2-4A0E-4007-BD5F-F376027F2572}" destId="{BD6CCCED-3E2F-40A2-A825-B4F579A2C531}" srcOrd="2" destOrd="0" parTransId="{796EDB29-590A-4158-A8F1-2058348A98EF}" sibTransId="{51559029-7BD6-4631-BFF6-1243768E03C8}"/>
    <dgm:cxn modelId="{812BE718-D1E8-4A65-A4AA-846B4BF8ED77}" srcId="{D89C22E2-4A0E-4007-BD5F-F376027F2572}" destId="{783CF324-B0AB-4CFA-BB40-DAFD1D1B13B1}" srcOrd="0" destOrd="0" parTransId="{552B2721-4579-476B-B594-1C7E0CC553E0}" sibTransId="{EA744FF8-5C1D-4F1C-AB43-AA6415E6556D}"/>
    <dgm:cxn modelId="{899AE21C-0C46-4E59-877B-04593FCB038D}" type="presOf" srcId="{8754C43F-7A1C-406A-AE69-7A137340A534}" destId="{98655EF3-DEC1-4C44-888C-5E24C5AA28D0}" srcOrd="0" destOrd="0" presId="urn:microsoft.com/office/officeart/2005/8/layout/vList2"/>
    <dgm:cxn modelId="{8557DE75-FCB6-4530-A8EE-9F036B2EAE30}" type="presOf" srcId="{BD6CCCED-3E2F-40A2-A825-B4F579A2C531}" destId="{E4B127F8-6DE9-4DBF-B099-CE08D42EF5C7}" srcOrd="0" destOrd="0" presId="urn:microsoft.com/office/officeart/2005/8/layout/vList2"/>
    <dgm:cxn modelId="{E9E0E28F-E388-4214-BF77-CA99691B6238}" type="presOf" srcId="{BFF79625-D10F-4F7A-9899-4B2873C2AC09}" destId="{45AAB79A-1983-4E0E-9332-57C30E975B43}" srcOrd="0" destOrd="0" presId="urn:microsoft.com/office/officeart/2005/8/layout/vList2"/>
    <dgm:cxn modelId="{0886EE96-7287-4AC3-8237-169DAA153638}" type="presOf" srcId="{4A670180-F8EA-446F-977F-5695FD15BC82}" destId="{EBFA4304-CA03-4B98-833F-EEFD6DE724B6}" srcOrd="0" destOrd="0" presId="urn:microsoft.com/office/officeart/2005/8/layout/vList2"/>
    <dgm:cxn modelId="{9E0178A4-A700-4446-9C0C-2E532F942C5B}" srcId="{D89C22E2-4A0E-4007-BD5F-F376027F2572}" destId="{4A670180-F8EA-446F-977F-5695FD15BC82}" srcOrd="4" destOrd="0" parTransId="{E96FA769-7E7B-4094-8237-C4829E14FD02}" sibTransId="{91AB663A-25AF-4D58-801D-91084CF0BBDC}"/>
    <dgm:cxn modelId="{3BFA82AF-3533-405A-97C1-CE3454B1095C}" srcId="{D89C22E2-4A0E-4007-BD5F-F376027F2572}" destId="{BFF79625-D10F-4F7A-9899-4B2873C2AC09}" srcOrd="1" destOrd="0" parTransId="{5FE1A264-33B5-4907-B220-A30B9E5DB791}" sibTransId="{41F898BF-3F32-49EA-8EF9-4032D37445FE}"/>
    <dgm:cxn modelId="{234EEBB8-953B-4D35-AEF9-5747675A9356}" type="presOf" srcId="{D89C22E2-4A0E-4007-BD5F-F376027F2572}" destId="{383634DE-4AE0-46D9-87F8-0466FA233C80}" srcOrd="0" destOrd="0" presId="urn:microsoft.com/office/officeart/2005/8/layout/vList2"/>
    <dgm:cxn modelId="{AF4C9ABD-B269-4E2D-9CCC-16FB504EFCC4}" srcId="{D89C22E2-4A0E-4007-BD5F-F376027F2572}" destId="{8754C43F-7A1C-406A-AE69-7A137340A534}" srcOrd="3" destOrd="0" parTransId="{B91F85A9-F92B-4E4E-97BE-DE2D35CB6D65}" sibTransId="{84ECAA20-4B15-44D0-BF6C-3D7796D1A0DA}"/>
    <dgm:cxn modelId="{886C92F1-992E-438D-9551-4E052C4EE869}" type="presOf" srcId="{783CF324-B0AB-4CFA-BB40-DAFD1D1B13B1}" destId="{A667B3E1-89FC-4FC5-9F97-55C2ED68B1A8}" srcOrd="0" destOrd="0" presId="urn:microsoft.com/office/officeart/2005/8/layout/vList2"/>
    <dgm:cxn modelId="{19D6E7A1-619C-4FE7-B992-75DA57504814}" type="presParOf" srcId="{383634DE-4AE0-46D9-87F8-0466FA233C80}" destId="{A667B3E1-89FC-4FC5-9F97-55C2ED68B1A8}" srcOrd="0" destOrd="0" presId="urn:microsoft.com/office/officeart/2005/8/layout/vList2"/>
    <dgm:cxn modelId="{D5A04C12-5CAB-4AD2-A434-721788D369E0}" type="presParOf" srcId="{383634DE-4AE0-46D9-87F8-0466FA233C80}" destId="{0C9BCB71-04AF-4909-8F38-3619BC8193B9}" srcOrd="1" destOrd="0" presId="urn:microsoft.com/office/officeart/2005/8/layout/vList2"/>
    <dgm:cxn modelId="{9BD49FF1-AA0A-4B05-BB7F-7BAAD9AB136D}" type="presParOf" srcId="{383634DE-4AE0-46D9-87F8-0466FA233C80}" destId="{45AAB79A-1983-4E0E-9332-57C30E975B43}" srcOrd="2" destOrd="0" presId="urn:microsoft.com/office/officeart/2005/8/layout/vList2"/>
    <dgm:cxn modelId="{3C52577E-77E9-45B1-AAAD-B00C00C4BD14}" type="presParOf" srcId="{383634DE-4AE0-46D9-87F8-0466FA233C80}" destId="{B6D8D8AF-6C7A-4099-B2F7-FE3A5DDDCF3B}" srcOrd="3" destOrd="0" presId="urn:microsoft.com/office/officeart/2005/8/layout/vList2"/>
    <dgm:cxn modelId="{4B6449B0-BA2B-439F-A862-449064996DA0}" type="presParOf" srcId="{383634DE-4AE0-46D9-87F8-0466FA233C80}" destId="{E4B127F8-6DE9-4DBF-B099-CE08D42EF5C7}" srcOrd="4" destOrd="0" presId="urn:microsoft.com/office/officeart/2005/8/layout/vList2"/>
    <dgm:cxn modelId="{4E70D470-8C3C-4856-876F-D41677088C54}" type="presParOf" srcId="{383634DE-4AE0-46D9-87F8-0466FA233C80}" destId="{1768ADDD-A428-4401-9402-5042836BD9DF}" srcOrd="5" destOrd="0" presId="urn:microsoft.com/office/officeart/2005/8/layout/vList2"/>
    <dgm:cxn modelId="{1974612B-32F9-4E3F-A4F5-A8CED8C2A6FF}" type="presParOf" srcId="{383634DE-4AE0-46D9-87F8-0466FA233C80}" destId="{98655EF3-DEC1-4C44-888C-5E24C5AA28D0}" srcOrd="6" destOrd="0" presId="urn:microsoft.com/office/officeart/2005/8/layout/vList2"/>
    <dgm:cxn modelId="{98C070B3-FB76-458F-85DC-FBB35CCC6ECA}" type="presParOf" srcId="{383634DE-4AE0-46D9-87F8-0466FA233C80}" destId="{BFC4CF7B-7CF5-4AED-8258-AD244D309238}" srcOrd="7" destOrd="0" presId="urn:microsoft.com/office/officeart/2005/8/layout/vList2"/>
    <dgm:cxn modelId="{775F01CE-53D9-4614-BBBA-B525CC632CCD}" type="presParOf" srcId="{383634DE-4AE0-46D9-87F8-0466FA233C80}" destId="{EBFA4304-CA03-4B98-833F-EEFD6DE724B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FD99F2-8E4F-42B1-B832-65CBEF2ECF7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73AEEF-AF14-4CE9-8149-2BBB30029F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>
              <a:solidFill>
                <a:schemeClr val="bg1"/>
              </a:solidFill>
            </a:rPr>
            <a:t>Join a great community of Primary Ethics volunteers locally and across NSW</a:t>
          </a:r>
          <a:endParaRPr lang="en-US" sz="1600" dirty="0">
            <a:solidFill>
              <a:schemeClr val="bg1"/>
            </a:solidFill>
          </a:endParaRPr>
        </a:p>
      </dgm:t>
    </dgm:pt>
    <dgm:pt modelId="{9919E514-4251-4663-B7C5-9049D4516A11}" type="parTrans" cxnId="{150D7BAB-A8D6-410C-8488-179E75DB8EDF}">
      <dgm:prSet/>
      <dgm:spPr/>
      <dgm:t>
        <a:bodyPr/>
        <a:lstStyle/>
        <a:p>
          <a:endParaRPr lang="en-US"/>
        </a:p>
      </dgm:t>
    </dgm:pt>
    <dgm:pt modelId="{2DA0B6AC-2D9B-4A18-8954-B61064D56621}" type="sibTrans" cxnId="{150D7BAB-A8D6-410C-8488-179E75DB8EDF}">
      <dgm:prSet/>
      <dgm:spPr/>
      <dgm:t>
        <a:bodyPr/>
        <a:lstStyle/>
        <a:p>
          <a:endParaRPr lang="en-US"/>
        </a:p>
      </dgm:t>
    </dgm:pt>
    <dgm:pt modelId="{79B56E34-44AE-496B-9B52-F54093192B14}">
      <dgm:prSet custT="1"/>
      <dgm:spPr>
        <a:solidFill>
          <a:srgbClr val="195C63"/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1600" b="0" i="0" dirty="0">
              <a:solidFill>
                <a:schemeClr val="bg1"/>
              </a:solidFill>
            </a:rPr>
            <a:t>Such a rewarding opportunity to listen to the wonderful student ideas and help them grow</a:t>
          </a:r>
          <a:endParaRPr lang="en-US" sz="1600" dirty="0">
            <a:solidFill>
              <a:schemeClr val="bg1"/>
            </a:solidFill>
          </a:endParaRPr>
        </a:p>
      </dgm:t>
    </dgm:pt>
    <dgm:pt modelId="{23F1AE53-B576-44A4-B306-FE327EAB488C}" type="parTrans" cxnId="{85F8984E-D053-4678-B226-2BB68B0315D1}">
      <dgm:prSet/>
      <dgm:spPr/>
      <dgm:t>
        <a:bodyPr/>
        <a:lstStyle/>
        <a:p>
          <a:endParaRPr lang="en-US"/>
        </a:p>
      </dgm:t>
    </dgm:pt>
    <dgm:pt modelId="{73343173-8DDE-4F01-9388-CFDFBC6A6D0B}" type="sibTrans" cxnId="{85F8984E-D053-4678-B226-2BB68B0315D1}">
      <dgm:prSet/>
      <dgm:spPr/>
      <dgm:t>
        <a:bodyPr/>
        <a:lstStyle/>
        <a:p>
          <a:endParaRPr lang="en-US"/>
        </a:p>
      </dgm:t>
    </dgm:pt>
    <dgm:pt modelId="{E9C2B713-C2D1-456B-A610-049BE7C108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Develop</a:t>
          </a:r>
          <a:r>
            <a:rPr lang="en-US" sz="1600" b="0" i="0" kern="1200" dirty="0">
              <a:solidFill>
                <a:schemeClr val="bg1"/>
              </a:solidFill>
            </a:rPr>
            <a:t> new facilitation, communication and active listening skills that will benefit you as well as your students</a:t>
          </a:r>
          <a:endParaRPr lang="en-US" sz="1600" kern="1200" dirty="0">
            <a:solidFill>
              <a:schemeClr val="bg1"/>
            </a:solidFill>
          </a:endParaRPr>
        </a:p>
      </dgm:t>
    </dgm:pt>
    <dgm:pt modelId="{F8BF0C4B-6CB4-4768-BD08-871CD5057370}" type="parTrans" cxnId="{F7B210A7-C5C3-402F-85F0-6BE233FEE934}">
      <dgm:prSet/>
      <dgm:spPr/>
      <dgm:t>
        <a:bodyPr/>
        <a:lstStyle/>
        <a:p>
          <a:endParaRPr lang="en-US"/>
        </a:p>
      </dgm:t>
    </dgm:pt>
    <dgm:pt modelId="{0151B825-DBAF-4571-A0ED-FCB4DC998E29}" type="sibTrans" cxnId="{F7B210A7-C5C3-402F-85F0-6BE233FEE934}">
      <dgm:prSet/>
      <dgm:spPr/>
      <dgm:t>
        <a:bodyPr/>
        <a:lstStyle/>
        <a:p>
          <a:endParaRPr lang="en-US"/>
        </a:p>
      </dgm:t>
    </dgm:pt>
    <dgm:pt modelId="{66EA9D3B-2F88-48B5-A40E-BF474209D0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solidFill>
                <a:schemeClr val="bg1"/>
              </a:solidFill>
            </a:rPr>
            <a:t>Great way to support your local school</a:t>
          </a:r>
        </a:p>
      </dgm:t>
    </dgm:pt>
    <dgm:pt modelId="{1EB232C4-0F17-4813-8027-93B799E16268}" type="parTrans" cxnId="{92AEF243-1B30-441F-96BC-14BA59E4D3E6}">
      <dgm:prSet/>
      <dgm:spPr/>
      <dgm:t>
        <a:bodyPr/>
        <a:lstStyle/>
        <a:p>
          <a:endParaRPr lang="en-US"/>
        </a:p>
      </dgm:t>
    </dgm:pt>
    <dgm:pt modelId="{6E09E436-3356-4207-BCDE-25E935FF5055}" type="sibTrans" cxnId="{92AEF243-1B30-441F-96BC-14BA59E4D3E6}">
      <dgm:prSet/>
      <dgm:spPr/>
      <dgm:t>
        <a:bodyPr/>
        <a:lstStyle/>
        <a:p>
          <a:endParaRPr lang="en-US"/>
        </a:p>
      </dgm:t>
    </dgm:pt>
    <dgm:pt modelId="{603690E3-6ACD-4AC5-8DE0-3395E0784104}" type="pres">
      <dgm:prSet presAssocID="{DEFD99F2-8E4F-42B1-B832-65CBEF2ECF70}" presName="root" presStyleCnt="0">
        <dgm:presLayoutVars>
          <dgm:dir/>
          <dgm:resizeHandles val="exact"/>
        </dgm:presLayoutVars>
      </dgm:prSet>
      <dgm:spPr/>
    </dgm:pt>
    <dgm:pt modelId="{E20664CB-1DE7-48EC-9C5B-096C1C9DCED1}" type="pres">
      <dgm:prSet presAssocID="{7073AEEF-AF14-4CE9-8149-2BBB30029FE5}" presName="compNode" presStyleCnt="0"/>
      <dgm:spPr/>
    </dgm:pt>
    <dgm:pt modelId="{4A39B23A-C32B-49DD-86DA-AD005AE6ACE4}" type="pres">
      <dgm:prSet presAssocID="{7073AEEF-AF14-4CE9-8149-2BBB30029FE5}" presName="bgRect" presStyleLbl="bgShp" presStyleIdx="0" presStyleCnt="4"/>
      <dgm:spPr>
        <a:solidFill>
          <a:srgbClr val="195C63"/>
        </a:solidFill>
      </dgm:spPr>
    </dgm:pt>
    <dgm:pt modelId="{4DFDFD20-93AE-4EFD-8B17-B7C9CC85D253}" type="pres">
      <dgm:prSet presAssocID="{7073AEEF-AF14-4CE9-8149-2BBB30029FE5}" presName="iconRect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785679DC-6159-41BF-8DB6-2525E40369FF}" type="pres">
      <dgm:prSet presAssocID="{7073AEEF-AF14-4CE9-8149-2BBB30029FE5}" presName="spaceRect" presStyleCnt="0"/>
      <dgm:spPr/>
    </dgm:pt>
    <dgm:pt modelId="{E8FD9AB8-74A1-4842-ACCC-F8DBA671BEFD}" type="pres">
      <dgm:prSet presAssocID="{7073AEEF-AF14-4CE9-8149-2BBB30029FE5}" presName="parTx" presStyleLbl="revTx" presStyleIdx="0" presStyleCnt="4">
        <dgm:presLayoutVars>
          <dgm:chMax val="0"/>
          <dgm:chPref val="0"/>
        </dgm:presLayoutVars>
      </dgm:prSet>
      <dgm:spPr/>
    </dgm:pt>
    <dgm:pt modelId="{5680FA3D-904C-4A28-A0F1-4B9FC497BBC9}" type="pres">
      <dgm:prSet presAssocID="{2DA0B6AC-2D9B-4A18-8954-B61064D56621}" presName="sibTrans" presStyleCnt="0"/>
      <dgm:spPr/>
    </dgm:pt>
    <dgm:pt modelId="{F1144836-9F81-490B-AAD5-6B847E71BBD8}" type="pres">
      <dgm:prSet presAssocID="{79B56E34-44AE-496B-9B52-F54093192B14}" presName="compNode" presStyleCnt="0"/>
      <dgm:spPr/>
    </dgm:pt>
    <dgm:pt modelId="{22EE23C6-DA9C-479F-8BCB-FB8AAFA35006}" type="pres">
      <dgm:prSet presAssocID="{79B56E34-44AE-496B-9B52-F54093192B14}" presName="bgRect" presStyleLbl="bgShp" presStyleIdx="1" presStyleCnt="4" custLinFactNeighborX="1770" custLinFactNeighborY="6124"/>
      <dgm:spPr>
        <a:xfrm>
          <a:off x="0" y="1048041"/>
          <a:ext cx="4559425" cy="837111"/>
        </a:xfrm>
        <a:prstGeom prst="roundRect">
          <a:avLst>
            <a:gd name="adj" fmla="val 10000"/>
          </a:avLst>
        </a:prstGeom>
        <a:solidFill>
          <a:srgbClr val="195C63"/>
        </a:solidFill>
        <a:ln>
          <a:noFill/>
        </a:ln>
        <a:effectLst/>
      </dgm:spPr>
    </dgm:pt>
    <dgm:pt modelId="{9E3BC9BA-9794-42F2-AE80-BB6F12A5FD21}" type="pres">
      <dgm:prSet presAssocID="{79B56E34-44AE-496B-9B52-F54093192B14}" presName="iconRect" presStyleLbl="node1" presStyleIdx="1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CD4F703-763B-4375-85C4-A61978FC8E40}" type="pres">
      <dgm:prSet presAssocID="{79B56E34-44AE-496B-9B52-F54093192B14}" presName="spaceRect" presStyleCnt="0"/>
      <dgm:spPr/>
    </dgm:pt>
    <dgm:pt modelId="{8F9931E2-735F-4307-803C-C4CCB862DF5C}" type="pres">
      <dgm:prSet presAssocID="{79B56E34-44AE-496B-9B52-F54093192B14}" presName="parTx" presStyleLbl="revTx" presStyleIdx="1" presStyleCnt="4" custScaleX="100000" custScaleY="90435" custLinFactNeighborX="138" custLinFactNeighborY="17294">
        <dgm:presLayoutVars>
          <dgm:chMax val="0"/>
          <dgm:chPref val="0"/>
        </dgm:presLayoutVars>
      </dgm:prSet>
      <dgm:spPr>
        <a:xfrm>
          <a:off x="966864" y="1048041"/>
          <a:ext cx="3592560" cy="837111"/>
        </a:xfrm>
        <a:prstGeom prst="rect">
          <a:avLst/>
        </a:prstGeom>
      </dgm:spPr>
    </dgm:pt>
    <dgm:pt modelId="{86484D12-2A55-40F1-9E58-ECAE9A6D18A9}" type="pres">
      <dgm:prSet presAssocID="{73343173-8DDE-4F01-9388-CFDFBC6A6D0B}" presName="sibTrans" presStyleCnt="0"/>
      <dgm:spPr/>
    </dgm:pt>
    <dgm:pt modelId="{EF35A1F1-5892-40EC-AF6A-A06211B717A8}" type="pres">
      <dgm:prSet presAssocID="{E9C2B713-C2D1-456B-A610-049BE7C108A7}" presName="compNode" presStyleCnt="0"/>
      <dgm:spPr/>
    </dgm:pt>
    <dgm:pt modelId="{3FE2C11C-81DF-4673-99D0-239B135D6744}" type="pres">
      <dgm:prSet presAssocID="{E9C2B713-C2D1-456B-A610-049BE7C108A7}" presName="bgRect" presStyleLbl="bgShp" presStyleIdx="2" presStyleCnt="4" custLinFactNeighborX="-23" custLinFactNeighborY="12067"/>
      <dgm:spPr>
        <a:xfrm>
          <a:off x="0" y="2094431"/>
          <a:ext cx="4559425" cy="837111"/>
        </a:xfrm>
        <a:prstGeom prst="roundRect">
          <a:avLst>
            <a:gd name="adj" fmla="val 10000"/>
          </a:avLst>
        </a:prstGeom>
        <a:solidFill>
          <a:srgbClr val="195C63"/>
        </a:solidFill>
        <a:ln>
          <a:noFill/>
        </a:ln>
        <a:effectLst/>
      </dgm:spPr>
    </dgm:pt>
    <dgm:pt modelId="{2AA1A96F-86A5-42FB-B490-767A3BCDBA66}" type="pres">
      <dgm:prSet presAssocID="{E9C2B713-C2D1-456B-A610-049BE7C108A7}" presName="iconRect" presStyleLbl="node1" presStyleIdx="2" presStyleCnt="4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D4C328A6-3DD5-419E-B2AB-E089C4F88878}" type="pres">
      <dgm:prSet presAssocID="{E9C2B713-C2D1-456B-A610-049BE7C108A7}" presName="spaceRect" presStyleCnt="0"/>
      <dgm:spPr/>
    </dgm:pt>
    <dgm:pt modelId="{63DF6766-DB38-418D-8677-D09116A9DCC1}" type="pres">
      <dgm:prSet presAssocID="{E9C2B713-C2D1-456B-A610-049BE7C108A7}" presName="parTx" presStyleLbl="revTx" presStyleIdx="2" presStyleCnt="4" custLinFactNeighborX="138" custLinFactNeighborY="22682">
        <dgm:presLayoutVars>
          <dgm:chMax val="0"/>
          <dgm:chPref val="0"/>
        </dgm:presLayoutVars>
      </dgm:prSet>
      <dgm:spPr/>
    </dgm:pt>
    <dgm:pt modelId="{F3476A19-8E7C-4BDC-B4B8-765EDC711827}" type="pres">
      <dgm:prSet presAssocID="{0151B825-DBAF-4571-A0ED-FCB4DC998E29}" presName="sibTrans" presStyleCnt="0"/>
      <dgm:spPr/>
    </dgm:pt>
    <dgm:pt modelId="{5DC61568-D2B9-42DE-85AA-6FA4D481E9A5}" type="pres">
      <dgm:prSet presAssocID="{66EA9D3B-2F88-48B5-A40E-BF474209D00D}" presName="compNode" presStyleCnt="0"/>
      <dgm:spPr/>
    </dgm:pt>
    <dgm:pt modelId="{21BB9C18-6595-4B34-AF8E-2863038E2FF3}" type="pres">
      <dgm:prSet presAssocID="{66EA9D3B-2F88-48B5-A40E-BF474209D00D}" presName="bgRect" presStyleLbl="bgShp" presStyleIdx="3" presStyleCnt="4"/>
      <dgm:spPr>
        <a:xfrm>
          <a:off x="0" y="3140821"/>
          <a:ext cx="4559425" cy="837111"/>
        </a:xfrm>
        <a:prstGeom prst="roundRect">
          <a:avLst>
            <a:gd name="adj" fmla="val 10000"/>
          </a:avLst>
        </a:prstGeom>
        <a:solidFill>
          <a:srgbClr val="195C63"/>
        </a:solidFill>
        <a:ln>
          <a:noFill/>
        </a:ln>
        <a:effectLst/>
      </dgm:spPr>
    </dgm:pt>
    <dgm:pt modelId="{07E85732-9C15-449E-939B-78B53D6FB212}" type="pres">
      <dgm:prSet presAssocID="{66EA9D3B-2F88-48B5-A40E-BF474209D00D}" presName="iconRect" presStyleLbl="node1" presStyleIdx="3" presStyleCnt="4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2AFB7E1A-833B-4818-B0B4-723A3F044B88}" type="pres">
      <dgm:prSet presAssocID="{66EA9D3B-2F88-48B5-A40E-BF474209D00D}" presName="spaceRect" presStyleCnt="0"/>
      <dgm:spPr/>
    </dgm:pt>
    <dgm:pt modelId="{D989C812-3689-4701-941B-4BC9A809A23B}" type="pres">
      <dgm:prSet presAssocID="{66EA9D3B-2F88-48B5-A40E-BF474209D00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E71E90D-4CA7-4677-88EB-0F006ABE67DF}" type="presOf" srcId="{66EA9D3B-2F88-48B5-A40E-BF474209D00D}" destId="{D989C812-3689-4701-941B-4BC9A809A23B}" srcOrd="0" destOrd="0" presId="urn:microsoft.com/office/officeart/2018/2/layout/IconVerticalSolidList"/>
    <dgm:cxn modelId="{1FDBD61D-D4D6-4FAC-B52C-594211DED05C}" type="presOf" srcId="{DEFD99F2-8E4F-42B1-B832-65CBEF2ECF70}" destId="{603690E3-6ACD-4AC5-8DE0-3395E0784104}" srcOrd="0" destOrd="0" presId="urn:microsoft.com/office/officeart/2018/2/layout/IconVerticalSolidList"/>
    <dgm:cxn modelId="{92AEF243-1B30-441F-96BC-14BA59E4D3E6}" srcId="{DEFD99F2-8E4F-42B1-B832-65CBEF2ECF70}" destId="{66EA9D3B-2F88-48B5-A40E-BF474209D00D}" srcOrd="3" destOrd="0" parTransId="{1EB232C4-0F17-4813-8027-93B799E16268}" sibTransId="{6E09E436-3356-4207-BCDE-25E935FF5055}"/>
    <dgm:cxn modelId="{2DF2364C-B097-479A-86ED-878D86E21C8D}" type="presOf" srcId="{E9C2B713-C2D1-456B-A610-049BE7C108A7}" destId="{63DF6766-DB38-418D-8677-D09116A9DCC1}" srcOrd="0" destOrd="0" presId="urn:microsoft.com/office/officeart/2018/2/layout/IconVerticalSolidList"/>
    <dgm:cxn modelId="{85F8984E-D053-4678-B226-2BB68B0315D1}" srcId="{DEFD99F2-8E4F-42B1-B832-65CBEF2ECF70}" destId="{79B56E34-44AE-496B-9B52-F54093192B14}" srcOrd="1" destOrd="0" parTransId="{23F1AE53-B576-44A4-B306-FE327EAB488C}" sibTransId="{73343173-8DDE-4F01-9388-CFDFBC6A6D0B}"/>
    <dgm:cxn modelId="{A709545D-F109-4A55-9780-B07B24F541F3}" type="presOf" srcId="{7073AEEF-AF14-4CE9-8149-2BBB30029FE5}" destId="{E8FD9AB8-74A1-4842-ACCC-F8DBA671BEFD}" srcOrd="0" destOrd="0" presId="urn:microsoft.com/office/officeart/2018/2/layout/IconVerticalSolidList"/>
    <dgm:cxn modelId="{222B4586-0E77-4377-A717-7A9223B071F5}" type="presOf" srcId="{79B56E34-44AE-496B-9B52-F54093192B14}" destId="{8F9931E2-735F-4307-803C-C4CCB862DF5C}" srcOrd="0" destOrd="0" presId="urn:microsoft.com/office/officeart/2018/2/layout/IconVerticalSolidList"/>
    <dgm:cxn modelId="{F7B210A7-C5C3-402F-85F0-6BE233FEE934}" srcId="{DEFD99F2-8E4F-42B1-B832-65CBEF2ECF70}" destId="{E9C2B713-C2D1-456B-A610-049BE7C108A7}" srcOrd="2" destOrd="0" parTransId="{F8BF0C4B-6CB4-4768-BD08-871CD5057370}" sibTransId="{0151B825-DBAF-4571-A0ED-FCB4DC998E29}"/>
    <dgm:cxn modelId="{150D7BAB-A8D6-410C-8488-179E75DB8EDF}" srcId="{DEFD99F2-8E4F-42B1-B832-65CBEF2ECF70}" destId="{7073AEEF-AF14-4CE9-8149-2BBB30029FE5}" srcOrd="0" destOrd="0" parTransId="{9919E514-4251-4663-B7C5-9049D4516A11}" sibTransId="{2DA0B6AC-2D9B-4A18-8954-B61064D56621}"/>
    <dgm:cxn modelId="{960E85D4-A841-4827-BFFE-722D4E2E4B5E}" type="presParOf" srcId="{603690E3-6ACD-4AC5-8DE0-3395E0784104}" destId="{E20664CB-1DE7-48EC-9C5B-096C1C9DCED1}" srcOrd="0" destOrd="0" presId="urn:microsoft.com/office/officeart/2018/2/layout/IconVerticalSolidList"/>
    <dgm:cxn modelId="{1A78F260-BD03-4113-88E7-39B5859A3B13}" type="presParOf" srcId="{E20664CB-1DE7-48EC-9C5B-096C1C9DCED1}" destId="{4A39B23A-C32B-49DD-86DA-AD005AE6ACE4}" srcOrd="0" destOrd="0" presId="urn:microsoft.com/office/officeart/2018/2/layout/IconVerticalSolidList"/>
    <dgm:cxn modelId="{EE219242-194B-4AE7-AFD4-DEE3C763E51E}" type="presParOf" srcId="{E20664CB-1DE7-48EC-9C5B-096C1C9DCED1}" destId="{4DFDFD20-93AE-4EFD-8B17-B7C9CC85D253}" srcOrd="1" destOrd="0" presId="urn:microsoft.com/office/officeart/2018/2/layout/IconVerticalSolidList"/>
    <dgm:cxn modelId="{BB41F13D-54FE-4739-BB9F-ACE96E158809}" type="presParOf" srcId="{E20664CB-1DE7-48EC-9C5B-096C1C9DCED1}" destId="{785679DC-6159-41BF-8DB6-2525E40369FF}" srcOrd="2" destOrd="0" presId="urn:microsoft.com/office/officeart/2018/2/layout/IconVerticalSolidList"/>
    <dgm:cxn modelId="{0444F675-4A58-412A-8AD6-956456F2932E}" type="presParOf" srcId="{E20664CB-1DE7-48EC-9C5B-096C1C9DCED1}" destId="{E8FD9AB8-74A1-4842-ACCC-F8DBA671BEFD}" srcOrd="3" destOrd="0" presId="urn:microsoft.com/office/officeart/2018/2/layout/IconVerticalSolidList"/>
    <dgm:cxn modelId="{B711FB50-15E8-4D06-AD42-AC143607243D}" type="presParOf" srcId="{603690E3-6ACD-4AC5-8DE0-3395E0784104}" destId="{5680FA3D-904C-4A28-A0F1-4B9FC497BBC9}" srcOrd="1" destOrd="0" presId="urn:microsoft.com/office/officeart/2018/2/layout/IconVerticalSolidList"/>
    <dgm:cxn modelId="{9DEC29ED-2176-4FA3-A112-07CA5D89C9EF}" type="presParOf" srcId="{603690E3-6ACD-4AC5-8DE0-3395E0784104}" destId="{F1144836-9F81-490B-AAD5-6B847E71BBD8}" srcOrd="2" destOrd="0" presId="urn:microsoft.com/office/officeart/2018/2/layout/IconVerticalSolidList"/>
    <dgm:cxn modelId="{7025B2D5-734D-4271-9E26-74ACA4F9156E}" type="presParOf" srcId="{F1144836-9F81-490B-AAD5-6B847E71BBD8}" destId="{22EE23C6-DA9C-479F-8BCB-FB8AAFA35006}" srcOrd="0" destOrd="0" presId="urn:microsoft.com/office/officeart/2018/2/layout/IconVerticalSolidList"/>
    <dgm:cxn modelId="{6046D524-9FB7-4A77-B105-7E6CA577D9F3}" type="presParOf" srcId="{F1144836-9F81-490B-AAD5-6B847E71BBD8}" destId="{9E3BC9BA-9794-42F2-AE80-BB6F12A5FD21}" srcOrd="1" destOrd="0" presId="urn:microsoft.com/office/officeart/2018/2/layout/IconVerticalSolidList"/>
    <dgm:cxn modelId="{FAC4891E-31CD-4DEA-9C20-3047BD549F87}" type="presParOf" srcId="{F1144836-9F81-490B-AAD5-6B847E71BBD8}" destId="{9CD4F703-763B-4375-85C4-A61978FC8E40}" srcOrd="2" destOrd="0" presId="urn:microsoft.com/office/officeart/2018/2/layout/IconVerticalSolidList"/>
    <dgm:cxn modelId="{3CECE088-0B81-4815-80B8-44EA9F389EE6}" type="presParOf" srcId="{F1144836-9F81-490B-AAD5-6B847E71BBD8}" destId="{8F9931E2-735F-4307-803C-C4CCB862DF5C}" srcOrd="3" destOrd="0" presId="urn:microsoft.com/office/officeart/2018/2/layout/IconVerticalSolidList"/>
    <dgm:cxn modelId="{F2324FB3-B019-4C55-9F81-ACBDE67E7F28}" type="presParOf" srcId="{603690E3-6ACD-4AC5-8DE0-3395E0784104}" destId="{86484D12-2A55-40F1-9E58-ECAE9A6D18A9}" srcOrd="3" destOrd="0" presId="urn:microsoft.com/office/officeart/2018/2/layout/IconVerticalSolidList"/>
    <dgm:cxn modelId="{CCB6D304-38E2-463A-99E4-6E6EC22F9DB9}" type="presParOf" srcId="{603690E3-6ACD-4AC5-8DE0-3395E0784104}" destId="{EF35A1F1-5892-40EC-AF6A-A06211B717A8}" srcOrd="4" destOrd="0" presId="urn:microsoft.com/office/officeart/2018/2/layout/IconVerticalSolidList"/>
    <dgm:cxn modelId="{BAFDDA3F-8983-44E2-97B8-0D0F6BF655B9}" type="presParOf" srcId="{EF35A1F1-5892-40EC-AF6A-A06211B717A8}" destId="{3FE2C11C-81DF-4673-99D0-239B135D6744}" srcOrd="0" destOrd="0" presId="urn:microsoft.com/office/officeart/2018/2/layout/IconVerticalSolidList"/>
    <dgm:cxn modelId="{061184FA-3762-4F7D-B2BE-6B81421D4522}" type="presParOf" srcId="{EF35A1F1-5892-40EC-AF6A-A06211B717A8}" destId="{2AA1A96F-86A5-42FB-B490-767A3BCDBA66}" srcOrd="1" destOrd="0" presId="urn:microsoft.com/office/officeart/2018/2/layout/IconVerticalSolidList"/>
    <dgm:cxn modelId="{5049FC35-21BE-4C33-B67F-A54FE8028658}" type="presParOf" srcId="{EF35A1F1-5892-40EC-AF6A-A06211B717A8}" destId="{D4C328A6-3DD5-419E-B2AB-E089C4F88878}" srcOrd="2" destOrd="0" presId="urn:microsoft.com/office/officeart/2018/2/layout/IconVerticalSolidList"/>
    <dgm:cxn modelId="{578AD611-A319-4EBB-9E43-1AF696D1E4CD}" type="presParOf" srcId="{EF35A1F1-5892-40EC-AF6A-A06211B717A8}" destId="{63DF6766-DB38-418D-8677-D09116A9DCC1}" srcOrd="3" destOrd="0" presId="urn:microsoft.com/office/officeart/2018/2/layout/IconVerticalSolidList"/>
    <dgm:cxn modelId="{C593C7D5-BC67-4EAB-A17F-2FBE66D0341B}" type="presParOf" srcId="{603690E3-6ACD-4AC5-8DE0-3395E0784104}" destId="{F3476A19-8E7C-4BDC-B4B8-765EDC711827}" srcOrd="5" destOrd="0" presId="urn:microsoft.com/office/officeart/2018/2/layout/IconVerticalSolidList"/>
    <dgm:cxn modelId="{1DBB754A-E3DF-4B14-8597-E429BF417F39}" type="presParOf" srcId="{603690E3-6ACD-4AC5-8DE0-3395E0784104}" destId="{5DC61568-D2B9-42DE-85AA-6FA4D481E9A5}" srcOrd="6" destOrd="0" presId="urn:microsoft.com/office/officeart/2018/2/layout/IconVerticalSolidList"/>
    <dgm:cxn modelId="{505AEF8F-7FFC-467C-AC8D-052F706CBBD9}" type="presParOf" srcId="{5DC61568-D2B9-42DE-85AA-6FA4D481E9A5}" destId="{21BB9C18-6595-4B34-AF8E-2863038E2FF3}" srcOrd="0" destOrd="0" presId="urn:microsoft.com/office/officeart/2018/2/layout/IconVerticalSolidList"/>
    <dgm:cxn modelId="{F7561E13-DB03-494A-A876-2B7CDC679824}" type="presParOf" srcId="{5DC61568-D2B9-42DE-85AA-6FA4D481E9A5}" destId="{07E85732-9C15-449E-939B-78B53D6FB212}" srcOrd="1" destOrd="0" presId="urn:microsoft.com/office/officeart/2018/2/layout/IconVerticalSolidList"/>
    <dgm:cxn modelId="{B32E3C7B-C6B9-48C0-AD7D-529F4396633A}" type="presParOf" srcId="{5DC61568-D2B9-42DE-85AA-6FA4D481E9A5}" destId="{2AFB7E1A-833B-4818-B0B4-723A3F044B88}" srcOrd="2" destOrd="0" presId="urn:microsoft.com/office/officeart/2018/2/layout/IconVerticalSolidList"/>
    <dgm:cxn modelId="{3793DDA1-A69A-4A6A-B1AD-38506197857C}" type="presParOf" srcId="{5DC61568-D2B9-42DE-85AA-6FA4D481E9A5}" destId="{D989C812-3689-4701-941B-4BC9A809A2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C76A4-4859-46A9-B2E7-E95EBBD029F4}" type="doc">
      <dgm:prSet loTypeId="urn:microsoft.com/office/officeart/2005/8/layout/vList6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485CED0-5BDB-4C1B-9DFD-D367041F81EB}">
      <dgm:prSet/>
      <dgm:spPr/>
      <dgm:t>
        <a:bodyPr/>
        <a:lstStyle/>
        <a:p>
          <a:r>
            <a:rPr lang="en-US" dirty="0"/>
            <a:t>Apply</a:t>
          </a:r>
        </a:p>
      </dgm:t>
    </dgm:pt>
    <dgm:pt modelId="{8B97C864-11F5-4C20-9C3D-3162A0531837}" type="parTrans" cxnId="{460B6140-2E7E-41B3-ACB1-FB60BCC0E579}">
      <dgm:prSet/>
      <dgm:spPr/>
      <dgm:t>
        <a:bodyPr/>
        <a:lstStyle/>
        <a:p>
          <a:endParaRPr lang="en-US"/>
        </a:p>
      </dgm:t>
    </dgm:pt>
    <dgm:pt modelId="{DC884975-88B2-4E0E-9114-7A4B0A312B55}" type="sibTrans" cxnId="{460B6140-2E7E-41B3-ACB1-FB60BCC0E579}">
      <dgm:prSet/>
      <dgm:spPr/>
      <dgm:t>
        <a:bodyPr/>
        <a:lstStyle/>
        <a:p>
          <a:endParaRPr lang="en-US"/>
        </a:p>
      </dgm:t>
    </dgm:pt>
    <dgm:pt modelId="{9535D3A5-A764-4AB3-9BBF-71AA82F14F7C}">
      <dgm:prSet custT="1"/>
      <dgm:spPr/>
      <dgm:t>
        <a:bodyPr/>
        <a:lstStyle/>
        <a:p>
          <a:pPr>
            <a:buNone/>
          </a:pPr>
          <a:r>
            <a:rPr lang="en-US" sz="1600" kern="1200" dirty="0"/>
            <a:t>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Submit an online application via our website: 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primaryethics.com.au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/volunteer</a:t>
          </a:r>
        </a:p>
      </dgm:t>
    </dgm:pt>
    <dgm:pt modelId="{50439FEC-5D88-43A9-B469-58C9A83F543C}" type="parTrans" cxnId="{B0E450D9-47D8-4D40-8C34-32CFCD099FC5}">
      <dgm:prSet/>
      <dgm:spPr/>
      <dgm:t>
        <a:bodyPr/>
        <a:lstStyle/>
        <a:p>
          <a:endParaRPr lang="en-US"/>
        </a:p>
      </dgm:t>
    </dgm:pt>
    <dgm:pt modelId="{1EF65B2D-8258-4750-A7DA-1525DB86998D}" type="sibTrans" cxnId="{B0E450D9-47D8-4D40-8C34-32CFCD099FC5}">
      <dgm:prSet/>
      <dgm:spPr/>
      <dgm:t>
        <a:bodyPr/>
        <a:lstStyle/>
        <a:p>
          <a:endParaRPr lang="en-US"/>
        </a:p>
      </dgm:t>
    </dgm:pt>
    <dgm:pt modelId="{815081E9-B327-454F-A749-0FFE7E0E8007}">
      <dgm:prSet/>
      <dgm:spPr/>
      <dgm:t>
        <a:bodyPr/>
        <a:lstStyle/>
        <a:p>
          <a:r>
            <a:rPr lang="en-US" dirty="0"/>
            <a:t>Interview</a:t>
          </a:r>
        </a:p>
      </dgm:t>
    </dgm:pt>
    <dgm:pt modelId="{8EA1BD88-2B11-4672-8E0B-080B0D74B093}" type="parTrans" cxnId="{8888D28C-C9E2-4A0C-94DE-29D03480A7DE}">
      <dgm:prSet/>
      <dgm:spPr/>
      <dgm:t>
        <a:bodyPr/>
        <a:lstStyle/>
        <a:p>
          <a:endParaRPr lang="en-US"/>
        </a:p>
      </dgm:t>
    </dgm:pt>
    <dgm:pt modelId="{727DE8B4-3102-4E96-9704-A6C86FC72E1C}" type="sibTrans" cxnId="{8888D28C-C9E2-4A0C-94DE-29D03480A7DE}">
      <dgm:prSet/>
      <dgm:spPr/>
      <dgm:t>
        <a:bodyPr/>
        <a:lstStyle/>
        <a:p>
          <a:endParaRPr lang="en-US"/>
        </a:p>
      </dgm:t>
    </dgm:pt>
    <dgm:pt modelId="{42F5CC58-1A81-4E13-B99E-D758D7E905BE}">
      <dgm:prSet custT="1"/>
      <dgm:spPr/>
      <dgm:t>
        <a:bodyPr/>
        <a:lstStyle/>
        <a:p>
          <a:pPr>
            <a:buNone/>
          </a:pPr>
          <a:r>
            <a:rPr lang="en-US" sz="1600" kern="1200" dirty="0"/>
            <a:t>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Successfully complete the interview (by phone or in-person) and approval process</a:t>
          </a:r>
        </a:p>
      </dgm:t>
    </dgm:pt>
    <dgm:pt modelId="{F4D4C596-E536-4C87-970F-C1C4FDD8573B}" type="parTrans" cxnId="{4F7ED20B-EFA2-47C0-991F-FD0BDE78F94F}">
      <dgm:prSet/>
      <dgm:spPr/>
      <dgm:t>
        <a:bodyPr/>
        <a:lstStyle/>
        <a:p>
          <a:endParaRPr lang="en-US"/>
        </a:p>
      </dgm:t>
    </dgm:pt>
    <dgm:pt modelId="{E974AD65-E00A-4163-9BDB-E326122AFCE5}" type="sibTrans" cxnId="{4F7ED20B-EFA2-47C0-991F-FD0BDE78F94F}">
      <dgm:prSet/>
      <dgm:spPr/>
      <dgm:t>
        <a:bodyPr/>
        <a:lstStyle/>
        <a:p>
          <a:endParaRPr lang="en-US"/>
        </a:p>
      </dgm:t>
    </dgm:pt>
    <dgm:pt modelId="{044190E9-BF37-44FF-B5A2-045A9BEE3E1E}">
      <dgm:prSet/>
      <dgm:spPr/>
      <dgm:t>
        <a:bodyPr/>
        <a:lstStyle/>
        <a:p>
          <a:r>
            <a:rPr lang="en-US" dirty="0"/>
            <a:t>Background checks</a:t>
          </a:r>
        </a:p>
      </dgm:t>
    </dgm:pt>
    <dgm:pt modelId="{634B5822-706C-4D00-BB33-D0CE030CC715}" type="parTrans" cxnId="{A4ACF818-9025-46DB-BD6F-9B434646099F}">
      <dgm:prSet/>
      <dgm:spPr/>
      <dgm:t>
        <a:bodyPr/>
        <a:lstStyle/>
        <a:p>
          <a:endParaRPr lang="en-US"/>
        </a:p>
      </dgm:t>
    </dgm:pt>
    <dgm:pt modelId="{1002E350-3E8C-4921-ACC5-A6620014CA60}" type="sibTrans" cxnId="{A4ACF818-9025-46DB-BD6F-9B434646099F}">
      <dgm:prSet/>
      <dgm:spPr/>
      <dgm:t>
        <a:bodyPr/>
        <a:lstStyle/>
        <a:p>
          <a:endParaRPr lang="en-US"/>
        </a:p>
      </dgm:t>
    </dgm:pt>
    <dgm:pt modelId="{BD3A4989-B591-4D38-ADA1-2CAA1D69E88A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Obtain the required police check and a Working with Children Check</a:t>
          </a:r>
        </a:p>
      </dgm:t>
    </dgm:pt>
    <dgm:pt modelId="{E3D028C3-12CB-4E2E-A6BD-A0B9D0697A32}" type="parTrans" cxnId="{C4BB5930-042D-4748-9FD3-218586F0624F}">
      <dgm:prSet/>
      <dgm:spPr/>
      <dgm:t>
        <a:bodyPr/>
        <a:lstStyle/>
        <a:p>
          <a:endParaRPr lang="en-US"/>
        </a:p>
      </dgm:t>
    </dgm:pt>
    <dgm:pt modelId="{1BA89542-C542-4447-AB99-A0E0191F4C20}" type="sibTrans" cxnId="{C4BB5930-042D-4748-9FD3-218586F0624F}">
      <dgm:prSet/>
      <dgm:spPr/>
      <dgm:t>
        <a:bodyPr/>
        <a:lstStyle/>
        <a:p>
          <a:endParaRPr lang="en-US"/>
        </a:p>
      </dgm:t>
    </dgm:pt>
    <dgm:pt modelId="{96D10D92-6A5A-46EC-86C5-D47F2C826686}">
      <dgm:prSet/>
      <dgm:spPr/>
      <dgm:t>
        <a:bodyPr/>
        <a:lstStyle/>
        <a:p>
          <a:r>
            <a:rPr lang="en-US" dirty="0"/>
            <a:t>Training</a:t>
          </a:r>
        </a:p>
      </dgm:t>
    </dgm:pt>
    <dgm:pt modelId="{507BEEE5-D4EF-4343-A6E6-E715EFF9D0A7}" type="parTrans" cxnId="{05AA8266-4315-474F-A0D3-7A01198D6123}">
      <dgm:prSet/>
      <dgm:spPr/>
      <dgm:t>
        <a:bodyPr/>
        <a:lstStyle/>
        <a:p>
          <a:endParaRPr lang="en-US"/>
        </a:p>
      </dgm:t>
    </dgm:pt>
    <dgm:pt modelId="{7691D9BB-D1FE-4A7D-9C96-C762D0111D4B}" type="sibTrans" cxnId="{05AA8266-4315-474F-A0D3-7A01198D6123}">
      <dgm:prSet/>
      <dgm:spPr/>
      <dgm:t>
        <a:bodyPr/>
        <a:lstStyle/>
        <a:p>
          <a:endParaRPr lang="en-US"/>
        </a:p>
      </dgm:t>
    </dgm:pt>
    <dgm:pt modelId="{FCBFCF87-07CC-4CBA-B05F-5E38B0725D8A}">
      <dgm:prSet custT="1"/>
      <dgm:spPr/>
      <dgm:t>
        <a:bodyPr/>
        <a:lstStyle/>
        <a:p>
          <a:pPr>
            <a:buNone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Successfully complete a free training course, either on Zoom or at a face-to-face workshop</a:t>
          </a:r>
        </a:p>
      </dgm:t>
    </dgm:pt>
    <dgm:pt modelId="{2925801E-6997-4DD6-B7FE-F29A35DFD9E7}" type="parTrans" cxnId="{C6D73876-E818-4330-A862-1AA824255F0F}">
      <dgm:prSet/>
      <dgm:spPr/>
      <dgm:t>
        <a:bodyPr/>
        <a:lstStyle/>
        <a:p>
          <a:endParaRPr lang="en-US"/>
        </a:p>
      </dgm:t>
    </dgm:pt>
    <dgm:pt modelId="{12ED61AE-F1B7-4C53-B727-19330E83F721}" type="sibTrans" cxnId="{C6D73876-E818-4330-A862-1AA824255F0F}">
      <dgm:prSet/>
      <dgm:spPr/>
      <dgm:t>
        <a:bodyPr/>
        <a:lstStyle/>
        <a:p>
          <a:endParaRPr lang="en-US"/>
        </a:p>
      </dgm:t>
    </dgm:pt>
    <dgm:pt modelId="{EC525F7F-1EA8-421F-93EE-8BD08B10D355}">
      <dgm:prSet/>
      <dgm:spPr/>
      <dgm:t>
        <a:bodyPr/>
        <a:lstStyle/>
        <a:p>
          <a:r>
            <a:rPr lang="en-US" dirty="0"/>
            <a:t>Volunteer agreement</a:t>
          </a:r>
        </a:p>
      </dgm:t>
    </dgm:pt>
    <dgm:pt modelId="{DAE82CBB-4B50-4D2A-8517-1360AA9A7E5A}" type="parTrans" cxnId="{E25A2EB4-370A-4186-8D8D-823C726B80B4}">
      <dgm:prSet/>
      <dgm:spPr/>
      <dgm:t>
        <a:bodyPr/>
        <a:lstStyle/>
        <a:p>
          <a:endParaRPr lang="en-US"/>
        </a:p>
      </dgm:t>
    </dgm:pt>
    <dgm:pt modelId="{FD3A397F-EB44-4C0A-A8F0-0C8BA075F2AA}" type="sibTrans" cxnId="{E25A2EB4-370A-4186-8D8D-823C726B80B4}">
      <dgm:prSet/>
      <dgm:spPr/>
      <dgm:t>
        <a:bodyPr/>
        <a:lstStyle/>
        <a:p>
          <a:endParaRPr lang="en-US"/>
        </a:p>
      </dgm:t>
    </dgm:pt>
    <dgm:pt modelId="{FA00AFD9-D06A-4003-8AE5-EABD7780FB56}">
      <dgm:prSet custT="1"/>
      <dgm:spPr/>
      <dgm:t>
        <a:bodyPr/>
        <a:lstStyle/>
        <a:p>
          <a:pPr>
            <a:buNone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Review our guidelines for volunteers and sign our agreement – then you are set to teach!</a:t>
          </a:r>
        </a:p>
      </dgm:t>
    </dgm:pt>
    <dgm:pt modelId="{8578DEF0-9EF7-4E0C-B0D0-FF64FF888676}" type="parTrans" cxnId="{F8C38BB5-D7D1-4D3D-9113-04AB36A28806}">
      <dgm:prSet/>
      <dgm:spPr/>
      <dgm:t>
        <a:bodyPr/>
        <a:lstStyle/>
        <a:p>
          <a:endParaRPr lang="en-US"/>
        </a:p>
      </dgm:t>
    </dgm:pt>
    <dgm:pt modelId="{63D76610-0536-481E-9318-2C5EAD1BD7CE}" type="sibTrans" cxnId="{F8C38BB5-D7D1-4D3D-9113-04AB36A28806}">
      <dgm:prSet/>
      <dgm:spPr/>
      <dgm:t>
        <a:bodyPr/>
        <a:lstStyle/>
        <a:p>
          <a:endParaRPr lang="en-US"/>
        </a:p>
      </dgm:t>
    </dgm:pt>
    <dgm:pt modelId="{89E74BC6-04D2-41E2-9B6A-351FB34002B0}" type="pres">
      <dgm:prSet presAssocID="{209C76A4-4859-46A9-B2E7-E95EBBD029F4}" presName="Name0" presStyleCnt="0">
        <dgm:presLayoutVars>
          <dgm:dir/>
          <dgm:animLvl val="lvl"/>
          <dgm:resizeHandles/>
        </dgm:presLayoutVars>
      </dgm:prSet>
      <dgm:spPr/>
    </dgm:pt>
    <dgm:pt modelId="{2117E8EC-55AF-4D1E-9843-D3E8C9713166}" type="pres">
      <dgm:prSet presAssocID="{2485CED0-5BDB-4C1B-9DFD-D367041F81EB}" presName="linNode" presStyleCnt="0"/>
      <dgm:spPr/>
    </dgm:pt>
    <dgm:pt modelId="{3C549E7F-ADF7-42AB-8FC3-191A008AF473}" type="pres">
      <dgm:prSet presAssocID="{2485CED0-5BDB-4C1B-9DFD-D367041F81EB}" presName="parentShp" presStyleLbl="node1" presStyleIdx="0" presStyleCnt="5">
        <dgm:presLayoutVars>
          <dgm:bulletEnabled val="1"/>
        </dgm:presLayoutVars>
      </dgm:prSet>
      <dgm:spPr/>
    </dgm:pt>
    <dgm:pt modelId="{4862B705-8C37-49F6-BE55-9A4099041385}" type="pres">
      <dgm:prSet presAssocID="{2485CED0-5BDB-4C1B-9DFD-D367041F81EB}" presName="childShp" presStyleLbl="bgAccFollowNode1" presStyleIdx="0" presStyleCnt="5" custScaleX="101429" custLinFactNeighborX="1127" custLinFactNeighborY="-2273">
        <dgm:presLayoutVars>
          <dgm:bulletEnabled val="1"/>
        </dgm:presLayoutVars>
      </dgm:prSet>
      <dgm:spPr/>
    </dgm:pt>
    <dgm:pt modelId="{D1654732-5A07-4070-91A3-8E89BCD683B8}" type="pres">
      <dgm:prSet presAssocID="{DC884975-88B2-4E0E-9114-7A4B0A312B55}" presName="spacing" presStyleCnt="0"/>
      <dgm:spPr/>
    </dgm:pt>
    <dgm:pt modelId="{49D1E252-39DC-417D-BC0C-0AD62E661214}" type="pres">
      <dgm:prSet presAssocID="{815081E9-B327-454F-A749-0FFE7E0E8007}" presName="linNode" presStyleCnt="0"/>
      <dgm:spPr/>
    </dgm:pt>
    <dgm:pt modelId="{4C37A8C1-EE7F-41FF-B8BB-1A03E65FF733}" type="pres">
      <dgm:prSet presAssocID="{815081E9-B327-454F-A749-0FFE7E0E8007}" presName="parentShp" presStyleLbl="node1" presStyleIdx="1" presStyleCnt="5">
        <dgm:presLayoutVars>
          <dgm:bulletEnabled val="1"/>
        </dgm:presLayoutVars>
      </dgm:prSet>
      <dgm:spPr/>
    </dgm:pt>
    <dgm:pt modelId="{661C46A0-5E95-4B3D-B14A-BF1BF0301025}" type="pres">
      <dgm:prSet presAssocID="{815081E9-B327-454F-A749-0FFE7E0E8007}" presName="childShp" presStyleLbl="bgAccFollowNode1" presStyleIdx="1" presStyleCnt="5">
        <dgm:presLayoutVars>
          <dgm:bulletEnabled val="1"/>
        </dgm:presLayoutVars>
      </dgm:prSet>
      <dgm:spPr/>
    </dgm:pt>
    <dgm:pt modelId="{A3521E44-2EE5-4CF5-B9D0-45539FE6B7AF}" type="pres">
      <dgm:prSet presAssocID="{727DE8B4-3102-4E96-9704-A6C86FC72E1C}" presName="spacing" presStyleCnt="0"/>
      <dgm:spPr/>
    </dgm:pt>
    <dgm:pt modelId="{9A016C0A-8349-4568-8E02-8FA69361AC33}" type="pres">
      <dgm:prSet presAssocID="{044190E9-BF37-44FF-B5A2-045A9BEE3E1E}" presName="linNode" presStyleCnt="0"/>
      <dgm:spPr/>
    </dgm:pt>
    <dgm:pt modelId="{77A77535-7CDC-4202-8009-0B08D0654ABE}" type="pres">
      <dgm:prSet presAssocID="{044190E9-BF37-44FF-B5A2-045A9BEE3E1E}" presName="parentShp" presStyleLbl="node1" presStyleIdx="2" presStyleCnt="5">
        <dgm:presLayoutVars>
          <dgm:bulletEnabled val="1"/>
        </dgm:presLayoutVars>
      </dgm:prSet>
      <dgm:spPr/>
    </dgm:pt>
    <dgm:pt modelId="{BD53DF80-D552-42F4-9CAD-553E37CCEF35}" type="pres">
      <dgm:prSet presAssocID="{044190E9-BF37-44FF-B5A2-045A9BEE3E1E}" presName="childShp" presStyleLbl="bgAccFollowNode1" presStyleIdx="2" presStyleCnt="5">
        <dgm:presLayoutVars>
          <dgm:bulletEnabled val="1"/>
        </dgm:presLayoutVars>
      </dgm:prSet>
      <dgm:spPr/>
    </dgm:pt>
    <dgm:pt modelId="{916AA6CC-5535-4964-87B4-688724FAC4BE}" type="pres">
      <dgm:prSet presAssocID="{1002E350-3E8C-4921-ACC5-A6620014CA60}" presName="spacing" presStyleCnt="0"/>
      <dgm:spPr/>
    </dgm:pt>
    <dgm:pt modelId="{D5CF8755-E8D0-42AA-A078-13D3F13D4539}" type="pres">
      <dgm:prSet presAssocID="{96D10D92-6A5A-46EC-86C5-D47F2C826686}" presName="linNode" presStyleCnt="0"/>
      <dgm:spPr/>
    </dgm:pt>
    <dgm:pt modelId="{CF7B975E-81C0-4B27-8C1B-8F53094EBE60}" type="pres">
      <dgm:prSet presAssocID="{96D10D92-6A5A-46EC-86C5-D47F2C826686}" presName="parentShp" presStyleLbl="node1" presStyleIdx="3" presStyleCnt="5">
        <dgm:presLayoutVars>
          <dgm:bulletEnabled val="1"/>
        </dgm:presLayoutVars>
      </dgm:prSet>
      <dgm:spPr/>
    </dgm:pt>
    <dgm:pt modelId="{6A278F93-E71C-4B85-A1E2-69A0D923CCFE}" type="pres">
      <dgm:prSet presAssocID="{96D10D92-6A5A-46EC-86C5-D47F2C826686}" presName="childShp" presStyleLbl="bgAccFollowNode1" presStyleIdx="3" presStyleCnt="5" custLinFactNeighborX="3206" custLinFactNeighborY="-500">
        <dgm:presLayoutVars>
          <dgm:bulletEnabled val="1"/>
        </dgm:presLayoutVars>
      </dgm:prSet>
      <dgm:spPr/>
    </dgm:pt>
    <dgm:pt modelId="{C396CB06-2D6F-422C-AD54-4C25634D45D6}" type="pres">
      <dgm:prSet presAssocID="{7691D9BB-D1FE-4A7D-9C96-C762D0111D4B}" presName="spacing" presStyleCnt="0"/>
      <dgm:spPr/>
    </dgm:pt>
    <dgm:pt modelId="{CACF890B-383C-4D6D-9117-22CD4B391BF9}" type="pres">
      <dgm:prSet presAssocID="{EC525F7F-1EA8-421F-93EE-8BD08B10D355}" presName="linNode" presStyleCnt="0"/>
      <dgm:spPr/>
    </dgm:pt>
    <dgm:pt modelId="{D4D31374-113E-4C9E-A87E-A8CE6A99069B}" type="pres">
      <dgm:prSet presAssocID="{EC525F7F-1EA8-421F-93EE-8BD08B10D355}" presName="parentShp" presStyleLbl="node1" presStyleIdx="4" presStyleCnt="5">
        <dgm:presLayoutVars>
          <dgm:bulletEnabled val="1"/>
        </dgm:presLayoutVars>
      </dgm:prSet>
      <dgm:spPr/>
    </dgm:pt>
    <dgm:pt modelId="{99E18D72-E203-4F41-81C8-C5C9D2A6FBC5}" type="pres">
      <dgm:prSet presAssocID="{EC525F7F-1EA8-421F-93EE-8BD08B10D355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4F7ED20B-EFA2-47C0-991F-FD0BDE78F94F}" srcId="{815081E9-B327-454F-A749-0FFE7E0E8007}" destId="{42F5CC58-1A81-4E13-B99E-D758D7E905BE}" srcOrd="0" destOrd="0" parTransId="{F4D4C596-E536-4C87-970F-C1C4FDD8573B}" sibTransId="{E974AD65-E00A-4163-9BDB-E326122AFCE5}"/>
    <dgm:cxn modelId="{8EEA5211-8734-46FF-817D-1FA39B1ABC9A}" type="presOf" srcId="{BD3A4989-B591-4D38-ADA1-2CAA1D69E88A}" destId="{BD53DF80-D552-42F4-9CAD-553E37CCEF35}" srcOrd="0" destOrd="0" presId="urn:microsoft.com/office/officeart/2005/8/layout/vList6"/>
    <dgm:cxn modelId="{26EC2213-7293-4A2A-8AEC-1D47E3ABFC1E}" type="presOf" srcId="{044190E9-BF37-44FF-B5A2-045A9BEE3E1E}" destId="{77A77535-7CDC-4202-8009-0B08D0654ABE}" srcOrd="0" destOrd="0" presId="urn:microsoft.com/office/officeart/2005/8/layout/vList6"/>
    <dgm:cxn modelId="{A4ACF818-9025-46DB-BD6F-9B434646099F}" srcId="{209C76A4-4859-46A9-B2E7-E95EBBD029F4}" destId="{044190E9-BF37-44FF-B5A2-045A9BEE3E1E}" srcOrd="2" destOrd="0" parTransId="{634B5822-706C-4D00-BB33-D0CE030CC715}" sibTransId="{1002E350-3E8C-4921-ACC5-A6620014CA60}"/>
    <dgm:cxn modelId="{EEA04B20-55EF-454C-B4FC-915F4FEFF331}" type="presOf" srcId="{2485CED0-5BDB-4C1B-9DFD-D367041F81EB}" destId="{3C549E7F-ADF7-42AB-8FC3-191A008AF473}" srcOrd="0" destOrd="0" presId="urn:microsoft.com/office/officeart/2005/8/layout/vList6"/>
    <dgm:cxn modelId="{A12D8728-1C6D-49E2-9FD4-D63C572AB62C}" type="presOf" srcId="{EC525F7F-1EA8-421F-93EE-8BD08B10D355}" destId="{D4D31374-113E-4C9E-A87E-A8CE6A99069B}" srcOrd="0" destOrd="0" presId="urn:microsoft.com/office/officeart/2005/8/layout/vList6"/>
    <dgm:cxn modelId="{D98E5E2B-5429-4D81-8719-A6596551D3B2}" type="presOf" srcId="{96D10D92-6A5A-46EC-86C5-D47F2C826686}" destId="{CF7B975E-81C0-4B27-8C1B-8F53094EBE60}" srcOrd="0" destOrd="0" presId="urn:microsoft.com/office/officeart/2005/8/layout/vList6"/>
    <dgm:cxn modelId="{C4BB5930-042D-4748-9FD3-218586F0624F}" srcId="{044190E9-BF37-44FF-B5A2-045A9BEE3E1E}" destId="{BD3A4989-B591-4D38-ADA1-2CAA1D69E88A}" srcOrd="0" destOrd="0" parTransId="{E3D028C3-12CB-4E2E-A6BD-A0B9D0697A32}" sibTransId="{1BA89542-C542-4447-AB99-A0E0191F4C20}"/>
    <dgm:cxn modelId="{460B6140-2E7E-41B3-ACB1-FB60BCC0E579}" srcId="{209C76A4-4859-46A9-B2E7-E95EBBD029F4}" destId="{2485CED0-5BDB-4C1B-9DFD-D367041F81EB}" srcOrd="0" destOrd="0" parTransId="{8B97C864-11F5-4C20-9C3D-3162A0531837}" sibTransId="{DC884975-88B2-4E0E-9114-7A4B0A312B55}"/>
    <dgm:cxn modelId="{05AA8266-4315-474F-A0D3-7A01198D6123}" srcId="{209C76A4-4859-46A9-B2E7-E95EBBD029F4}" destId="{96D10D92-6A5A-46EC-86C5-D47F2C826686}" srcOrd="3" destOrd="0" parTransId="{507BEEE5-D4EF-4343-A6E6-E715EFF9D0A7}" sibTransId="{7691D9BB-D1FE-4A7D-9C96-C762D0111D4B}"/>
    <dgm:cxn modelId="{66C8EA69-FB2A-4A8A-9CC7-35FEC8A00A22}" type="presOf" srcId="{42F5CC58-1A81-4E13-B99E-D758D7E905BE}" destId="{661C46A0-5E95-4B3D-B14A-BF1BF0301025}" srcOrd="0" destOrd="0" presId="urn:microsoft.com/office/officeart/2005/8/layout/vList6"/>
    <dgm:cxn modelId="{7A07326A-1482-4E07-A583-702F1FCB1398}" type="presOf" srcId="{FA00AFD9-D06A-4003-8AE5-EABD7780FB56}" destId="{99E18D72-E203-4F41-81C8-C5C9D2A6FBC5}" srcOrd="0" destOrd="0" presId="urn:microsoft.com/office/officeart/2005/8/layout/vList6"/>
    <dgm:cxn modelId="{C6D73876-E818-4330-A862-1AA824255F0F}" srcId="{96D10D92-6A5A-46EC-86C5-D47F2C826686}" destId="{FCBFCF87-07CC-4CBA-B05F-5E38B0725D8A}" srcOrd="0" destOrd="0" parTransId="{2925801E-6997-4DD6-B7FE-F29A35DFD9E7}" sibTransId="{12ED61AE-F1B7-4C53-B727-19330E83F721}"/>
    <dgm:cxn modelId="{77B0577D-1542-4C15-8996-B33F39E737B0}" type="presOf" srcId="{209C76A4-4859-46A9-B2E7-E95EBBD029F4}" destId="{89E74BC6-04D2-41E2-9B6A-351FB34002B0}" srcOrd="0" destOrd="0" presId="urn:microsoft.com/office/officeart/2005/8/layout/vList6"/>
    <dgm:cxn modelId="{8888D28C-C9E2-4A0C-94DE-29D03480A7DE}" srcId="{209C76A4-4859-46A9-B2E7-E95EBBD029F4}" destId="{815081E9-B327-454F-A749-0FFE7E0E8007}" srcOrd="1" destOrd="0" parTransId="{8EA1BD88-2B11-4672-8E0B-080B0D74B093}" sibTransId="{727DE8B4-3102-4E96-9704-A6C86FC72E1C}"/>
    <dgm:cxn modelId="{E25A2EB4-370A-4186-8D8D-823C726B80B4}" srcId="{209C76A4-4859-46A9-B2E7-E95EBBD029F4}" destId="{EC525F7F-1EA8-421F-93EE-8BD08B10D355}" srcOrd="4" destOrd="0" parTransId="{DAE82CBB-4B50-4D2A-8517-1360AA9A7E5A}" sibTransId="{FD3A397F-EB44-4C0A-A8F0-0C8BA075F2AA}"/>
    <dgm:cxn modelId="{F8C38BB5-D7D1-4D3D-9113-04AB36A28806}" srcId="{EC525F7F-1EA8-421F-93EE-8BD08B10D355}" destId="{FA00AFD9-D06A-4003-8AE5-EABD7780FB56}" srcOrd="0" destOrd="0" parTransId="{8578DEF0-9EF7-4E0C-B0D0-FF64FF888676}" sibTransId="{63D76610-0536-481E-9318-2C5EAD1BD7CE}"/>
    <dgm:cxn modelId="{64C73BD3-32AB-45DC-B215-5FB2BDCC8518}" type="presOf" srcId="{815081E9-B327-454F-A749-0FFE7E0E8007}" destId="{4C37A8C1-EE7F-41FF-B8BB-1A03E65FF733}" srcOrd="0" destOrd="0" presId="urn:microsoft.com/office/officeart/2005/8/layout/vList6"/>
    <dgm:cxn modelId="{B0E450D9-47D8-4D40-8C34-32CFCD099FC5}" srcId="{2485CED0-5BDB-4C1B-9DFD-D367041F81EB}" destId="{9535D3A5-A764-4AB3-9BBF-71AA82F14F7C}" srcOrd="0" destOrd="0" parTransId="{50439FEC-5D88-43A9-B469-58C9A83F543C}" sibTransId="{1EF65B2D-8258-4750-A7DA-1525DB86998D}"/>
    <dgm:cxn modelId="{599EC0E6-67AB-4A7A-853C-57AEE564A897}" type="presOf" srcId="{9535D3A5-A764-4AB3-9BBF-71AA82F14F7C}" destId="{4862B705-8C37-49F6-BE55-9A4099041385}" srcOrd="0" destOrd="0" presId="urn:microsoft.com/office/officeart/2005/8/layout/vList6"/>
    <dgm:cxn modelId="{A1687AF1-453B-4ACD-8ABB-5C05E23295AB}" type="presOf" srcId="{FCBFCF87-07CC-4CBA-B05F-5E38B0725D8A}" destId="{6A278F93-E71C-4B85-A1E2-69A0D923CCFE}" srcOrd="0" destOrd="0" presId="urn:microsoft.com/office/officeart/2005/8/layout/vList6"/>
    <dgm:cxn modelId="{AE6E40EA-5F2D-43CD-8CA4-BA2E7F21D9FF}" type="presParOf" srcId="{89E74BC6-04D2-41E2-9B6A-351FB34002B0}" destId="{2117E8EC-55AF-4D1E-9843-D3E8C9713166}" srcOrd="0" destOrd="0" presId="urn:microsoft.com/office/officeart/2005/8/layout/vList6"/>
    <dgm:cxn modelId="{346BAF1C-D743-4670-B23B-6B945CFADC3B}" type="presParOf" srcId="{2117E8EC-55AF-4D1E-9843-D3E8C9713166}" destId="{3C549E7F-ADF7-42AB-8FC3-191A008AF473}" srcOrd="0" destOrd="0" presId="urn:microsoft.com/office/officeart/2005/8/layout/vList6"/>
    <dgm:cxn modelId="{FDAA0255-07BA-410C-B45C-4AD038917E35}" type="presParOf" srcId="{2117E8EC-55AF-4D1E-9843-D3E8C9713166}" destId="{4862B705-8C37-49F6-BE55-9A4099041385}" srcOrd="1" destOrd="0" presId="urn:microsoft.com/office/officeart/2005/8/layout/vList6"/>
    <dgm:cxn modelId="{8321D61B-33C4-4C4C-9486-CD93F6BA692B}" type="presParOf" srcId="{89E74BC6-04D2-41E2-9B6A-351FB34002B0}" destId="{D1654732-5A07-4070-91A3-8E89BCD683B8}" srcOrd="1" destOrd="0" presId="urn:microsoft.com/office/officeart/2005/8/layout/vList6"/>
    <dgm:cxn modelId="{EB5FEBF9-197E-4A08-9C8E-6F8027EE9591}" type="presParOf" srcId="{89E74BC6-04D2-41E2-9B6A-351FB34002B0}" destId="{49D1E252-39DC-417D-BC0C-0AD62E661214}" srcOrd="2" destOrd="0" presId="urn:microsoft.com/office/officeart/2005/8/layout/vList6"/>
    <dgm:cxn modelId="{C485CD7F-C00D-44BD-AE70-16DF757BF07F}" type="presParOf" srcId="{49D1E252-39DC-417D-BC0C-0AD62E661214}" destId="{4C37A8C1-EE7F-41FF-B8BB-1A03E65FF733}" srcOrd="0" destOrd="0" presId="urn:microsoft.com/office/officeart/2005/8/layout/vList6"/>
    <dgm:cxn modelId="{B2C671D0-E15C-4279-9361-79BF94A80F72}" type="presParOf" srcId="{49D1E252-39DC-417D-BC0C-0AD62E661214}" destId="{661C46A0-5E95-4B3D-B14A-BF1BF0301025}" srcOrd="1" destOrd="0" presId="urn:microsoft.com/office/officeart/2005/8/layout/vList6"/>
    <dgm:cxn modelId="{C69FEC4E-7CDC-45B6-8B19-689849CB690E}" type="presParOf" srcId="{89E74BC6-04D2-41E2-9B6A-351FB34002B0}" destId="{A3521E44-2EE5-4CF5-B9D0-45539FE6B7AF}" srcOrd="3" destOrd="0" presId="urn:microsoft.com/office/officeart/2005/8/layout/vList6"/>
    <dgm:cxn modelId="{E5AAE8C7-80EB-4ED9-A30B-DCBB1CF5F8EE}" type="presParOf" srcId="{89E74BC6-04D2-41E2-9B6A-351FB34002B0}" destId="{9A016C0A-8349-4568-8E02-8FA69361AC33}" srcOrd="4" destOrd="0" presId="urn:microsoft.com/office/officeart/2005/8/layout/vList6"/>
    <dgm:cxn modelId="{BC440EB5-74B4-464F-BCF0-4C626D4A4A9C}" type="presParOf" srcId="{9A016C0A-8349-4568-8E02-8FA69361AC33}" destId="{77A77535-7CDC-4202-8009-0B08D0654ABE}" srcOrd="0" destOrd="0" presId="urn:microsoft.com/office/officeart/2005/8/layout/vList6"/>
    <dgm:cxn modelId="{0593FA27-4FE4-4D8E-92D3-16C4E20D36A4}" type="presParOf" srcId="{9A016C0A-8349-4568-8E02-8FA69361AC33}" destId="{BD53DF80-D552-42F4-9CAD-553E37CCEF35}" srcOrd="1" destOrd="0" presId="urn:microsoft.com/office/officeart/2005/8/layout/vList6"/>
    <dgm:cxn modelId="{61AAED4C-CA66-434C-8550-9EEBE08E6E26}" type="presParOf" srcId="{89E74BC6-04D2-41E2-9B6A-351FB34002B0}" destId="{916AA6CC-5535-4964-87B4-688724FAC4BE}" srcOrd="5" destOrd="0" presId="urn:microsoft.com/office/officeart/2005/8/layout/vList6"/>
    <dgm:cxn modelId="{CB6BB068-FD02-4136-95D9-C9AD5131B14E}" type="presParOf" srcId="{89E74BC6-04D2-41E2-9B6A-351FB34002B0}" destId="{D5CF8755-E8D0-42AA-A078-13D3F13D4539}" srcOrd="6" destOrd="0" presId="urn:microsoft.com/office/officeart/2005/8/layout/vList6"/>
    <dgm:cxn modelId="{5C737590-E24D-4AC6-8679-4283359D73E7}" type="presParOf" srcId="{D5CF8755-E8D0-42AA-A078-13D3F13D4539}" destId="{CF7B975E-81C0-4B27-8C1B-8F53094EBE60}" srcOrd="0" destOrd="0" presId="urn:microsoft.com/office/officeart/2005/8/layout/vList6"/>
    <dgm:cxn modelId="{84E78676-BA32-4E54-999F-FA0FD8181D06}" type="presParOf" srcId="{D5CF8755-E8D0-42AA-A078-13D3F13D4539}" destId="{6A278F93-E71C-4B85-A1E2-69A0D923CCFE}" srcOrd="1" destOrd="0" presId="urn:microsoft.com/office/officeart/2005/8/layout/vList6"/>
    <dgm:cxn modelId="{7DCBABD4-8EC5-44E6-B19A-87454EC19815}" type="presParOf" srcId="{89E74BC6-04D2-41E2-9B6A-351FB34002B0}" destId="{C396CB06-2D6F-422C-AD54-4C25634D45D6}" srcOrd="7" destOrd="0" presId="urn:microsoft.com/office/officeart/2005/8/layout/vList6"/>
    <dgm:cxn modelId="{929AE49A-2F6A-4933-8A99-26DD572F25D9}" type="presParOf" srcId="{89E74BC6-04D2-41E2-9B6A-351FB34002B0}" destId="{CACF890B-383C-4D6D-9117-22CD4B391BF9}" srcOrd="8" destOrd="0" presId="urn:microsoft.com/office/officeart/2005/8/layout/vList6"/>
    <dgm:cxn modelId="{D6952C8A-5DD5-4028-9B3B-C48671C7FB3C}" type="presParOf" srcId="{CACF890B-383C-4D6D-9117-22CD4B391BF9}" destId="{D4D31374-113E-4C9E-A87E-A8CE6A99069B}" srcOrd="0" destOrd="0" presId="urn:microsoft.com/office/officeart/2005/8/layout/vList6"/>
    <dgm:cxn modelId="{B3344C37-239C-410D-9986-EE1A735ED234}" type="presParOf" srcId="{CACF890B-383C-4D6D-9117-22CD4B391BF9}" destId="{99E18D72-E203-4F41-81C8-C5C9D2A6FB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7B3E1-89FC-4FC5-9F97-55C2ED68B1A8}">
      <dsp:nvSpPr>
        <dsp:cNvPr id="0" name=""/>
        <dsp:cNvSpPr/>
      </dsp:nvSpPr>
      <dsp:spPr>
        <a:xfrm>
          <a:off x="0" y="51219"/>
          <a:ext cx="4566573" cy="7315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Not-for-profit </a:t>
          </a:r>
          <a:r>
            <a:rPr lang="en-US" sz="1600" kern="1200" dirty="0" err="1"/>
            <a:t>organisation</a:t>
          </a:r>
          <a:endParaRPr lang="en-US" sz="1600" kern="1200" dirty="0"/>
        </a:p>
      </dsp:txBody>
      <dsp:txXfrm>
        <a:off x="35711" y="86930"/>
        <a:ext cx="4495151" cy="660120"/>
      </dsp:txXfrm>
    </dsp:sp>
    <dsp:sp modelId="{45AAB79A-1983-4E0E-9332-57C30E975B43}">
      <dsp:nvSpPr>
        <dsp:cNvPr id="0" name=""/>
        <dsp:cNvSpPr/>
      </dsp:nvSpPr>
      <dsp:spPr>
        <a:xfrm>
          <a:off x="0" y="828841"/>
          <a:ext cx="4566573" cy="7315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Sole approved provider of ethics classes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 NSW</a:t>
          </a:r>
        </a:p>
      </dsp:txBody>
      <dsp:txXfrm>
        <a:off x="35711" y="864552"/>
        <a:ext cx="4495151" cy="660120"/>
      </dsp:txXfrm>
    </dsp:sp>
    <dsp:sp modelId="{E4B127F8-6DE9-4DBF-B099-CE08D42EF5C7}">
      <dsp:nvSpPr>
        <dsp:cNvPr id="0" name=""/>
        <dsp:cNvSpPr/>
      </dsp:nvSpPr>
      <dsp:spPr>
        <a:xfrm>
          <a:off x="0" y="1606464"/>
          <a:ext cx="4566573" cy="7315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non-religious alternative in the scripture/non-scripture timeslot</a:t>
          </a:r>
        </a:p>
      </dsp:txBody>
      <dsp:txXfrm>
        <a:off x="35711" y="1642175"/>
        <a:ext cx="4495151" cy="660120"/>
      </dsp:txXfrm>
    </dsp:sp>
    <dsp:sp modelId="{98655EF3-DEC1-4C44-888C-5E24C5AA28D0}">
      <dsp:nvSpPr>
        <dsp:cNvPr id="0" name=""/>
        <dsp:cNvSpPr/>
      </dsp:nvSpPr>
      <dsp:spPr>
        <a:xfrm>
          <a:off x="0" y="2384086"/>
          <a:ext cx="4566573" cy="7315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i="0" kern="1200" dirty="0"/>
            <a:t>Volunteers facilitate all lessons</a:t>
          </a:r>
          <a:endParaRPr lang="en-US" sz="1600" kern="1200" dirty="0"/>
        </a:p>
      </dsp:txBody>
      <dsp:txXfrm>
        <a:off x="35711" y="2419797"/>
        <a:ext cx="4495151" cy="660120"/>
      </dsp:txXfrm>
    </dsp:sp>
    <dsp:sp modelId="{EBFA4304-CA03-4B98-833F-EEFD6DE724B6}">
      <dsp:nvSpPr>
        <dsp:cNvPr id="0" name=""/>
        <dsp:cNvSpPr/>
      </dsp:nvSpPr>
      <dsp:spPr>
        <a:xfrm>
          <a:off x="0" y="3161709"/>
          <a:ext cx="4566573" cy="7315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i="0" kern="1200" dirty="0"/>
            <a:t>Full, free training, all scripts and ongoing support provided</a:t>
          </a:r>
          <a:endParaRPr lang="en-US" sz="1600" kern="1200" dirty="0"/>
        </a:p>
      </dsp:txBody>
      <dsp:txXfrm>
        <a:off x="35711" y="3197420"/>
        <a:ext cx="4495151" cy="660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9B23A-C32B-49DD-86DA-AD005AE6ACE4}">
      <dsp:nvSpPr>
        <dsp:cNvPr id="0" name=""/>
        <dsp:cNvSpPr/>
      </dsp:nvSpPr>
      <dsp:spPr>
        <a:xfrm>
          <a:off x="0" y="3884"/>
          <a:ext cx="4962355" cy="844010"/>
        </a:xfrm>
        <a:prstGeom prst="roundRect">
          <a:avLst>
            <a:gd name="adj" fmla="val 10000"/>
          </a:avLst>
        </a:prstGeom>
        <a:solidFill>
          <a:srgbClr val="195C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DFD20-93AE-4EFD-8B17-B7C9CC85D253}">
      <dsp:nvSpPr>
        <dsp:cNvPr id="0" name=""/>
        <dsp:cNvSpPr/>
      </dsp:nvSpPr>
      <dsp:spPr>
        <a:xfrm>
          <a:off x="255313" y="193786"/>
          <a:ext cx="464206" cy="46420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D9AB8-74A1-4842-ACCC-F8DBA671BEFD}">
      <dsp:nvSpPr>
        <dsp:cNvPr id="0" name=""/>
        <dsp:cNvSpPr/>
      </dsp:nvSpPr>
      <dsp:spPr>
        <a:xfrm>
          <a:off x="974832" y="3884"/>
          <a:ext cx="3753559" cy="62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1" tIns="66131" rIns="66131" bIns="661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bg1"/>
              </a:solidFill>
            </a:rPr>
            <a:t>Join a great community of Primary Ethics volunteers locally and across NSW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74832" y="3884"/>
        <a:ext cx="3753559" cy="624858"/>
      </dsp:txXfrm>
    </dsp:sp>
    <dsp:sp modelId="{22EE23C6-DA9C-479F-8BCB-FB8AAFA35006}">
      <dsp:nvSpPr>
        <dsp:cNvPr id="0" name=""/>
        <dsp:cNvSpPr/>
      </dsp:nvSpPr>
      <dsp:spPr>
        <a:xfrm>
          <a:off x="0" y="1098173"/>
          <a:ext cx="4962355" cy="844010"/>
        </a:xfrm>
        <a:prstGeom prst="roundRect">
          <a:avLst>
            <a:gd name="adj" fmla="val 10000"/>
          </a:avLst>
        </a:prstGeom>
        <a:solidFill>
          <a:srgbClr val="195C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BC9BA-9794-42F2-AE80-BB6F12A5FD21}">
      <dsp:nvSpPr>
        <dsp:cNvPr id="0" name=""/>
        <dsp:cNvSpPr/>
      </dsp:nvSpPr>
      <dsp:spPr>
        <a:xfrm>
          <a:off x="255313" y="1236388"/>
          <a:ext cx="464206" cy="46420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931E2-735F-4307-803C-C4CCB862DF5C}">
      <dsp:nvSpPr>
        <dsp:cNvPr id="0" name=""/>
        <dsp:cNvSpPr/>
      </dsp:nvSpPr>
      <dsp:spPr>
        <a:xfrm>
          <a:off x="980012" y="1184433"/>
          <a:ext cx="3753559" cy="565091"/>
        </a:xfrm>
        <a:prstGeom prst="rect">
          <a:avLst/>
        </a:prstGeom>
        <a:solidFill>
          <a:srgbClr val="195C6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1" tIns="66131" rIns="66131" bIns="661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bg1"/>
              </a:solidFill>
            </a:rPr>
            <a:t>Such a rewarding opportunity to listen to the wonderful student ideas and help them grow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80012" y="1184433"/>
        <a:ext cx="3753559" cy="565091"/>
      </dsp:txXfrm>
    </dsp:sp>
    <dsp:sp modelId="{3FE2C11C-81DF-4673-99D0-239B135D6744}">
      <dsp:nvSpPr>
        <dsp:cNvPr id="0" name=""/>
        <dsp:cNvSpPr/>
      </dsp:nvSpPr>
      <dsp:spPr>
        <a:xfrm>
          <a:off x="0" y="2190934"/>
          <a:ext cx="4962355" cy="844010"/>
        </a:xfrm>
        <a:prstGeom prst="roundRect">
          <a:avLst>
            <a:gd name="adj" fmla="val 10000"/>
          </a:avLst>
        </a:prstGeom>
        <a:solidFill>
          <a:srgbClr val="195C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1A96F-86A5-42FB-B490-767A3BCDBA66}">
      <dsp:nvSpPr>
        <dsp:cNvPr id="0" name=""/>
        <dsp:cNvSpPr/>
      </dsp:nvSpPr>
      <dsp:spPr>
        <a:xfrm>
          <a:off x="255313" y="2278990"/>
          <a:ext cx="464206" cy="464206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F6766-DB38-418D-8677-D09116A9DCC1}">
      <dsp:nvSpPr>
        <dsp:cNvPr id="0" name=""/>
        <dsp:cNvSpPr/>
      </dsp:nvSpPr>
      <dsp:spPr>
        <a:xfrm>
          <a:off x="980012" y="2230818"/>
          <a:ext cx="3753559" cy="62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1" tIns="66131" rIns="66131" bIns="661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Develop</a:t>
          </a:r>
          <a:r>
            <a:rPr lang="en-US" sz="1600" b="0" i="0" kern="1200" dirty="0">
              <a:solidFill>
                <a:schemeClr val="bg1"/>
              </a:solidFill>
            </a:rPr>
            <a:t> new facilitation, communication and active listening skills that will benefit you as well as your students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80012" y="2230818"/>
        <a:ext cx="3753559" cy="624858"/>
      </dsp:txXfrm>
    </dsp:sp>
    <dsp:sp modelId="{21BB9C18-6595-4B34-AF8E-2863038E2FF3}">
      <dsp:nvSpPr>
        <dsp:cNvPr id="0" name=""/>
        <dsp:cNvSpPr/>
      </dsp:nvSpPr>
      <dsp:spPr>
        <a:xfrm>
          <a:off x="0" y="3131689"/>
          <a:ext cx="4962355" cy="844010"/>
        </a:xfrm>
        <a:prstGeom prst="roundRect">
          <a:avLst>
            <a:gd name="adj" fmla="val 10000"/>
          </a:avLst>
        </a:prstGeom>
        <a:solidFill>
          <a:srgbClr val="195C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85732-9C15-449E-939B-78B53D6FB212}">
      <dsp:nvSpPr>
        <dsp:cNvPr id="0" name=""/>
        <dsp:cNvSpPr/>
      </dsp:nvSpPr>
      <dsp:spPr>
        <a:xfrm>
          <a:off x="255313" y="3321592"/>
          <a:ext cx="464206" cy="464206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9C812-3689-4701-941B-4BC9A809A23B}">
      <dsp:nvSpPr>
        <dsp:cNvPr id="0" name=""/>
        <dsp:cNvSpPr/>
      </dsp:nvSpPr>
      <dsp:spPr>
        <a:xfrm>
          <a:off x="974832" y="3131689"/>
          <a:ext cx="3753559" cy="62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1" tIns="66131" rIns="66131" bIns="661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Great way to support your local school</a:t>
          </a:r>
        </a:p>
      </dsp:txBody>
      <dsp:txXfrm>
        <a:off x="974832" y="3131689"/>
        <a:ext cx="3753559" cy="624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2B705-8C37-49F6-BE55-9A4099041385}">
      <dsp:nvSpPr>
        <dsp:cNvPr id="0" name=""/>
        <dsp:cNvSpPr/>
      </dsp:nvSpPr>
      <dsp:spPr>
        <a:xfrm>
          <a:off x="2622740" y="0"/>
          <a:ext cx="3987408" cy="10263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Submit an online application via our website: 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primaryethics.com.au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/volunteer</a:t>
          </a:r>
        </a:p>
      </dsp:txBody>
      <dsp:txXfrm>
        <a:off x="2622740" y="128293"/>
        <a:ext cx="3602529" cy="769757"/>
      </dsp:txXfrm>
    </dsp:sp>
    <dsp:sp modelId="{3C549E7F-ADF7-42AB-8FC3-191A008AF473}">
      <dsp:nvSpPr>
        <dsp:cNvPr id="0" name=""/>
        <dsp:cNvSpPr/>
      </dsp:nvSpPr>
      <dsp:spPr>
        <a:xfrm>
          <a:off x="959" y="1895"/>
          <a:ext cx="2620820" cy="10263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Apply</a:t>
          </a:r>
        </a:p>
      </dsp:txBody>
      <dsp:txXfrm>
        <a:off x="51061" y="51997"/>
        <a:ext cx="2520616" cy="926139"/>
      </dsp:txXfrm>
    </dsp:sp>
    <dsp:sp modelId="{661C46A0-5E95-4B3D-B14A-BF1BF0301025}">
      <dsp:nvSpPr>
        <dsp:cNvPr id="0" name=""/>
        <dsp:cNvSpPr/>
      </dsp:nvSpPr>
      <dsp:spPr>
        <a:xfrm>
          <a:off x="2644059" y="1130873"/>
          <a:ext cx="3966089" cy="10263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Successfully complete the interview (by phone or in-person) and approval process</a:t>
          </a:r>
        </a:p>
      </dsp:txBody>
      <dsp:txXfrm>
        <a:off x="2644059" y="1259166"/>
        <a:ext cx="3581210" cy="769757"/>
      </dsp:txXfrm>
    </dsp:sp>
    <dsp:sp modelId="{4C37A8C1-EE7F-41FF-B8BB-1A03E65FF733}">
      <dsp:nvSpPr>
        <dsp:cNvPr id="0" name=""/>
        <dsp:cNvSpPr/>
      </dsp:nvSpPr>
      <dsp:spPr>
        <a:xfrm>
          <a:off x="0" y="1130873"/>
          <a:ext cx="2644059" cy="10263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Interview</a:t>
          </a:r>
        </a:p>
      </dsp:txBody>
      <dsp:txXfrm>
        <a:off x="50102" y="1180975"/>
        <a:ext cx="2543855" cy="926139"/>
      </dsp:txXfrm>
    </dsp:sp>
    <dsp:sp modelId="{BD53DF80-D552-42F4-9CAD-553E37CCEF35}">
      <dsp:nvSpPr>
        <dsp:cNvPr id="0" name=""/>
        <dsp:cNvSpPr/>
      </dsp:nvSpPr>
      <dsp:spPr>
        <a:xfrm>
          <a:off x="2644059" y="2259851"/>
          <a:ext cx="3966089" cy="10263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Obtain the required police check and a Working with Children Check</a:t>
          </a:r>
        </a:p>
      </dsp:txBody>
      <dsp:txXfrm>
        <a:off x="2644059" y="2388144"/>
        <a:ext cx="3581210" cy="769757"/>
      </dsp:txXfrm>
    </dsp:sp>
    <dsp:sp modelId="{77A77535-7CDC-4202-8009-0B08D0654ABE}">
      <dsp:nvSpPr>
        <dsp:cNvPr id="0" name=""/>
        <dsp:cNvSpPr/>
      </dsp:nvSpPr>
      <dsp:spPr>
        <a:xfrm>
          <a:off x="0" y="2259851"/>
          <a:ext cx="2644059" cy="10263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Background checks</a:t>
          </a:r>
        </a:p>
      </dsp:txBody>
      <dsp:txXfrm>
        <a:off x="50102" y="2309953"/>
        <a:ext cx="2543855" cy="926139"/>
      </dsp:txXfrm>
    </dsp:sp>
    <dsp:sp modelId="{6A278F93-E71C-4B85-A1E2-69A0D923CCFE}">
      <dsp:nvSpPr>
        <dsp:cNvPr id="0" name=""/>
        <dsp:cNvSpPr/>
      </dsp:nvSpPr>
      <dsp:spPr>
        <a:xfrm>
          <a:off x="2644059" y="3383697"/>
          <a:ext cx="3966089" cy="10263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Successfully complete a free training course, either on Zoom or at a face-to-face workshop</a:t>
          </a:r>
        </a:p>
      </dsp:txBody>
      <dsp:txXfrm>
        <a:off x="2644059" y="3511990"/>
        <a:ext cx="3581210" cy="769757"/>
      </dsp:txXfrm>
    </dsp:sp>
    <dsp:sp modelId="{CF7B975E-81C0-4B27-8C1B-8F53094EBE60}">
      <dsp:nvSpPr>
        <dsp:cNvPr id="0" name=""/>
        <dsp:cNvSpPr/>
      </dsp:nvSpPr>
      <dsp:spPr>
        <a:xfrm>
          <a:off x="0" y="3388829"/>
          <a:ext cx="2644059" cy="10263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Training</a:t>
          </a:r>
        </a:p>
      </dsp:txBody>
      <dsp:txXfrm>
        <a:off x="50102" y="3438931"/>
        <a:ext cx="2543855" cy="926139"/>
      </dsp:txXfrm>
    </dsp:sp>
    <dsp:sp modelId="{99E18D72-E203-4F41-81C8-C5C9D2A6FBC5}">
      <dsp:nvSpPr>
        <dsp:cNvPr id="0" name=""/>
        <dsp:cNvSpPr/>
      </dsp:nvSpPr>
      <dsp:spPr>
        <a:xfrm>
          <a:off x="2644059" y="4517807"/>
          <a:ext cx="3966089" cy="10263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Review our guidelines for volunteers and sign our agreement – then you are set to teach!</a:t>
          </a:r>
        </a:p>
      </dsp:txBody>
      <dsp:txXfrm>
        <a:off x="2644059" y="4646100"/>
        <a:ext cx="3581210" cy="769757"/>
      </dsp:txXfrm>
    </dsp:sp>
    <dsp:sp modelId="{D4D31374-113E-4C9E-A87E-A8CE6A99069B}">
      <dsp:nvSpPr>
        <dsp:cNvPr id="0" name=""/>
        <dsp:cNvSpPr/>
      </dsp:nvSpPr>
      <dsp:spPr>
        <a:xfrm>
          <a:off x="0" y="4517807"/>
          <a:ext cx="2644059" cy="10263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Volunteer agreement</a:t>
          </a:r>
        </a:p>
      </dsp:txBody>
      <dsp:txXfrm>
        <a:off x="50102" y="4567909"/>
        <a:ext cx="2543855" cy="926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500B8-CF28-495A-87E0-73444778BEBB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7AF29-6485-4D00-86CE-A4CD404C79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423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B21E-0ABD-4F42-BD7F-6B743DBB2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B95C65-324B-4117-B47D-8121EB3A0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6671D-87FD-42A0-A573-32BE59D5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31D09-B552-4EA4-AE98-FF11C794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75265-54AD-4E13-8FA1-28F0DAB6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03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3C87-E51E-4E08-8626-2554EE15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25688-724D-44A5-8BE4-7E8C2C6B6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C2407-986A-4B46-B89A-8371AA77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C9BD4-2A5F-43AC-8DCB-D9E9CDF48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580C0-B992-4B7C-B792-C7E7424B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03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FA5DC1-397C-4A1A-90BE-A25343494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3413C-5705-489B-B5D9-63934B706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CB5D0-D94E-4AF3-A071-61749F88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96094-1CB3-457B-B15A-17097EA5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B2A47-1CA8-4273-A184-EC3D98BD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736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6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604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0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782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4700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0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018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428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34FEC-A104-40FC-85C3-23CD3A9B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8C515-AE7C-48A1-9A88-C7BE2F95E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C26E3-55E9-4FBA-B691-D4AB8692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16EBF-6A35-448B-BFDE-0352AB3E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C2D73-6442-40B5-94AD-94723AA9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3562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999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677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9938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2252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051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6370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505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139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999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ED0D-1435-44ED-9265-17912FBD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5C97A-9BBD-42E7-B7D5-17295C0C8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4B998-A0A3-468E-A46D-0452B8F5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13E59-FAE9-449D-ABD0-D0EF87B9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E1F1-23BE-44E0-8B1F-4151D2BE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649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5B3E-4AFF-4FFA-B918-DD51D0DD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1E94A-1FFF-4F0B-8ED8-D9AAC10D4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F96F5-9887-41B0-A2E0-C497DFB36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559A9-4ABA-4502-AE73-825F976D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740E7-AC29-4ED6-A538-1953EE4E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80547-55C3-44EE-A523-2B8EEB0A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801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2DB5-A8E9-484A-BF96-144DA35F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93726-5BCD-4E27-88D7-72ABEEE5A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9B36D-DD5F-4257-94B8-F17DD55A0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E81C2-8C56-45E7-93B7-D1C2D19B2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8E436-124E-4A08-8F23-B7AD6B530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5B1CE-5436-434D-910E-A9967B84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C81E69-C056-4E30-AFB6-574733D6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32153-CF20-49C9-9F3E-F20B0BBD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70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C121-B320-4CC1-997F-816172E1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C4AC4-0A73-40F6-B329-EAD3263F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C4915-2359-4231-B805-7E597E54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D01EA-3213-4D32-B667-10A17CF5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554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7E742-31C2-45A1-9570-DDC89DCC5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5FB47-3448-4F80-B366-7D498398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84B40-E53D-4AC2-BD61-85CAB6AD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779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0985-7B5A-4C7D-97D7-B118EF56A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E517-8950-4850-BCD0-C2811720E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C3EEA-898B-4F09-8DFB-3635B82B4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C678A-9FA6-484D-850B-078171F9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D2294-9427-4008-821D-722BA1B3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4108B-96C2-4BC6-9A9B-852B7410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237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1CE-AA75-4F57-85D8-4FFB5534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00ECE-858D-4700-87BC-6FCEC6754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E7BB5-EA44-4F05-9627-21DFE685C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45391-3A36-49BE-A22A-D2E01443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D1573-1C18-4748-A782-4971A09C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01B4D-C861-47D1-99C7-A7F8696A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958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1BF0BD-90E4-4E6F-8579-96494208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1238E-D882-43FE-92D2-B137FA287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39178-22FC-486B-A50F-FA4CE4C2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46788-301D-4B44-B79F-2538D0667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358FA-F9AA-4C04-9552-7D60F3805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436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02120D-ABC9-45BE-8F51-E146F7846E5C}" type="datetimeFigureOut">
              <a:rPr lang="en-AU" smtClean="0"/>
              <a:t>11/8/2023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9AD0A-AC37-45E0-A47D-B01F857626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206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315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3D4E14-6202-4414-B757-1FF2CED1F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0176" y="3982343"/>
            <a:ext cx="3518825" cy="14166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DD84-EAE9-4C48-BD68-27CE2A36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640081"/>
            <a:ext cx="3754822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ETHICS EDUCATION FOR CHILDREN 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SKILLS FOR LIFE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person and children sitting on a couch&#10;&#10;Description automatically generated">
            <a:extLst>
              <a:ext uri="{FF2B5EF4-FFF2-40B4-BE49-F238E27FC236}">
                <a16:creationId xmlns:a16="http://schemas.microsoft.com/office/drawing/2014/main" id="{61A58FCE-1A16-4A7C-EF17-E7EC437B4F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002" y="909860"/>
            <a:ext cx="5181600" cy="23545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940033-D332-ECFF-3AB2-6F337CAAA9F5}"/>
              </a:ext>
            </a:extLst>
          </p:cNvPr>
          <p:cNvSpPr txBox="1"/>
          <p:nvPr/>
        </p:nvSpPr>
        <p:spPr>
          <a:xfrm>
            <a:off x="2170177" y="5793773"/>
            <a:ext cx="351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THINK </a:t>
            </a:r>
            <a:r>
              <a:rPr lang="en-AU" dirty="0">
                <a:latin typeface="+mj-lt"/>
              </a:rPr>
              <a:t>•</a:t>
            </a:r>
            <a:r>
              <a:rPr lang="en-US" dirty="0">
                <a:latin typeface="+mj-lt"/>
              </a:rPr>
              <a:t> REASON </a:t>
            </a:r>
            <a:r>
              <a:rPr lang="en-AU" dirty="0">
                <a:latin typeface="+mj-lt"/>
              </a:rPr>
              <a:t>•</a:t>
            </a:r>
            <a:r>
              <a:rPr lang="en-US" dirty="0">
                <a:latin typeface="+mj-lt"/>
              </a:rPr>
              <a:t> DISCUSS</a:t>
            </a:r>
          </a:p>
        </p:txBody>
      </p:sp>
    </p:spTree>
    <p:extLst>
      <p:ext uri="{BB962C8B-B14F-4D97-AF65-F5344CB8AC3E}">
        <p14:creationId xmlns:p14="http://schemas.microsoft.com/office/powerpoint/2010/main" val="21597702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 Single Corner Rectangle 25">
            <a:extLst>
              <a:ext uri="{FF2B5EF4-FFF2-40B4-BE49-F238E27FC236}">
                <a16:creationId xmlns:a16="http://schemas.microsoft.com/office/drawing/2014/main" id="{EBA7E638-205A-4579-864F-125BAC629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17533" y="3438135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5778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: Top Corners Rounded 109">
            <a:extLst>
              <a:ext uri="{FF2B5EF4-FFF2-40B4-BE49-F238E27FC236}">
                <a16:creationId xmlns:a16="http://schemas.microsoft.com/office/drawing/2014/main" id="{B1E3044D-AD17-4052-A453-8AA654E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797978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CED2D-D600-4888-BD0D-00941ADA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388" y="975365"/>
            <a:ext cx="3847882" cy="1691907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Curious?</a:t>
            </a:r>
            <a:endParaRPr lang="en-AU" sz="4000">
              <a:solidFill>
                <a:srgbClr val="FFFFFF"/>
              </a:solidFill>
            </a:endParaRPr>
          </a:p>
        </p:txBody>
      </p:sp>
      <p:sp>
        <p:nvSpPr>
          <p:cNvPr id="112" name="Round Single Corner Rectangle 24">
            <a:extLst>
              <a:ext uri="{FF2B5EF4-FFF2-40B4-BE49-F238E27FC236}">
                <a16:creationId xmlns:a16="http://schemas.microsoft.com/office/drawing/2014/main" id="{81289F98-975F-4EB2-9553-8E1A9946B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11284" y="635058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5778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338F2D-1195-4372-833F-3EC1E89BB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98" y="776372"/>
            <a:ext cx="2375236" cy="2375236"/>
          </a:xfrm>
          <a:prstGeom prst="rect">
            <a:avLst/>
          </a:prstGeom>
        </p:spPr>
      </p:pic>
      <p:sp>
        <p:nvSpPr>
          <p:cNvPr id="114" name="Round Single Corner Rectangle 22">
            <a:extLst>
              <a:ext uri="{FF2B5EF4-FFF2-40B4-BE49-F238E27FC236}">
                <a16:creationId xmlns:a16="http://schemas.microsoft.com/office/drawing/2014/main" id="{1F564BCF-97B6-4D86-94EE-DD1B587F2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533" y="1300271"/>
            <a:ext cx="1992651" cy="1992652"/>
          </a:xfrm>
          <a:prstGeom prst="round1Rect">
            <a:avLst>
              <a:gd name="adj" fmla="val 11295"/>
            </a:avLst>
          </a:prstGeom>
          <a:solidFill>
            <a:srgbClr val="57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6" name="Round Single Corner Rectangle 23">
            <a:extLst>
              <a:ext uri="{FF2B5EF4-FFF2-40B4-BE49-F238E27FC236}">
                <a16:creationId xmlns:a16="http://schemas.microsoft.com/office/drawing/2014/main" id="{54600AC1-F146-4567-9C5E-A96D6D34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87904" y="3438135"/>
            <a:ext cx="2281244" cy="2281245"/>
          </a:xfrm>
          <a:prstGeom prst="round1Rect">
            <a:avLst>
              <a:gd name="adj" fmla="val 11295"/>
            </a:avLst>
          </a:prstGeom>
          <a:solidFill>
            <a:srgbClr val="57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6EA8625-71AB-4081-9F44-906807D69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389" y="3038478"/>
            <a:ext cx="3795142" cy="284384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AU" sz="1500" b="1" dirty="0">
                <a:solidFill>
                  <a:srgbClr val="FFFFFF"/>
                </a:solidFill>
              </a:rPr>
              <a:t>Visit:</a:t>
            </a:r>
          </a:p>
          <a:p>
            <a:pPr marL="0" indent="0">
              <a:buNone/>
            </a:pPr>
            <a:r>
              <a:rPr lang="en-AU" sz="1500" b="1" dirty="0" err="1">
                <a:solidFill>
                  <a:srgbClr val="FFFFFF"/>
                </a:solidFill>
              </a:rPr>
              <a:t>www.primaryethics.com.au</a:t>
            </a:r>
            <a:endParaRPr lang="en-AU" sz="1500" b="1" dirty="0">
              <a:solidFill>
                <a:srgbClr val="FFFFFF"/>
              </a:solidFill>
            </a:endParaRPr>
          </a:p>
          <a:p>
            <a:endParaRPr lang="en-US" sz="15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</a:rPr>
              <a:t>Contact: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</a:rPr>
              <a:t>[insert details]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</a:rPr>
              <a:t>Primary Ethics [position title]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</a:rPr>
              <a:t>[area]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</a:rPr>
              <a:t>Phone: 02 8068 7752</a:t>
            </a:r>
            <a:br>
              <a:rPr lang="en-US" sz="1500" b="1" dirty="0">
                <a:solidFill>
                  <a:srgbClr val="FFFFFF"/>
                </a:solidFill>
              </a:rPr>
            </a:br>
            <a:r>
              <a:rPr lang="en-US" sz="1500" b="1" dirty="0">
                <a:solidFill>
                  <a:srgbClr val="FFFFFF"/>
                </a:solidFill>
              </a:rPr>
              <a:t>Email:</a:t>
            </a:r>
          </a:p>
          <a:p>
            <a:endParaRPr lang="en-AU" sz="1500" dirty="0">
              <a:solidFill>
                <a:srgbClr val="FFFFFF"/>
              </a:solidFill>
            </a:endParaRPr>
          </a:p>
        </p:txBody>
      </p:sp>
      <p:sp>
        <p:nvSpPr>
          <p:cNvPr id="118" name="Rectangle: Top Corners Rounded 117">
            <a:extLst>
              <a:ext uri="{FF2B5EF4-FFF2-40B4-BE49-F238E27FC236}">
                <a16:creationId xmlns:a16="http://schemas.microsoft.com/office/drawing/2014/main" id="{2854001E-6E9D-464A-9B65-A4012F7B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52315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2C9802A-EFBD-41D4-894F-AFD985DBA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52907" y="2856601"/>
            <a:ext cx="1597456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8270770E-749B-F922-A2F5-D1BE1F0218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857" y="4001729"/>
            <a:ext cx="2724540" cy="1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23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6F6E4-9BF2-4C24-8F8C-8D13C6CD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38" y="366810"/>
            <a:ext cx="4726894" cy="8882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are we?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6741A8D3-D94E-4B9D-9089-F7AFEB3BE8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576731"/>
              </p:ext>
            </p:extLst>
          </p:nvPr>
        </p:nvGraphicFramePr>
        <p:xfrm>
          <a:off x="7241059" y="1981200"/>
          <a:ext cx="4566573" cy="3944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Oval 25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choolhouse">
            <a:extLst>
              <a:ext uri="{FF2B5EF4-FFF2-40B4-BE49-F238E27FC236}">
                <a16:creationId xmlns:a16="http://schemas.microsoft.com/office/drawing/2014/main" id="{468CD8DE-5B44-4701-8887-117FB5FB58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  <p:pic>
        <p:nvPicPr>
          <p:cNvPr id="8" name="Picture Placeholder 25" descr="Logo, company name&#10;&#10;Description automatically generated">
            <a:extLst>
              <a:ext uri="{FF2B5EF4-FFF2-40B4-BE49-F238E27FC236}">
                <a16:creationId xmlns:a16="http://schemas.microsoft.com/office/drawing/2014/main" id="{6A714275-C5B4-47CC-BC4A-E95E89731F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41" b="13385"/>
          <a:stretch/>
        </p:blipFill>
        <p:spPr>
          <a:xfrm>
            <a:off x="280946" y="5303879"/>
            <a:ext cx="1810884" cy="124358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19015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51707-B319-45A5-9117-7628FC29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AU" sz="5400" dirty="0">
                <a:solidFill>
                  <a:srgbClr val="FFFFFF"/>
                </a:solidFill>
              </a:rPr>
              <a:t>Where do we operate?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B248-DE76-4913-A290-3A3360D51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 fontScale="77500" lnSpcReduction="20000"/>
          </a:bodyPr>
          <a:lstStyle/>
          <a:p>
            <a:r>
              <a:rPr lang="en-AU" sz="2600" dirty="0"/>
              <a:t>Public primary schools across NSW</a:t>
            </a:r>
          </a:p>
          <a:p>
            <a:r>
              <a:rPr lang="en-AU" sz="2600" dirty="0"/>
              <a:t>Almost 3000 volunteer ethics teachers and coordinators</a:t>
            </a:r>
          </a:p>
          <a:p>
            <a:r>
              <a:rPr lang="en-AU" sz="2600" dirty="0"/>
              <a:t>Teaching close to 25,000 children in 500 schools</a:t>
            </a:r>
          </a:p>
          <a:p>
            <a:r>
              <a:rPr lang="en-AU" sz="2600" dirty="0"/>
              <a:t>Open to children of all ages, all faiths and no faith</a:t>
            </a:r>
          </a:p>
          <a:p>
            <a:pPr>
              <a:lnSpc>
                <a:spcPct val="120000"/>
              </a:lnSpc>
            </a:pPr>
            <a:r>
              <a:rPr lang="en-AU" sz="2600" dirty="0"/>
              <a:t>Age-appropriate, engaging curriculum developed by philosophy and educational experts and approved by the Department of Education for children in K-6-in the form of stories, scenarios, poems, activities and more</a:t>
            </a:r>
          </a:p>
          <a:p>
            <a:r>
              <a:rPr lang="en-AU" sz="2600" dirty="0"/>
              <a:t>Parents should have the option to enrol their children in ethics</a:t>
            </a:r>
          </a:p>
          <a:p>
            <a:r>
              <a:rPr lang="en-AU" sz="2600" dirty="0"/>
              <a:t>We can help parents start an ethics program if one doesn’t exist in your school</a:t>
            </a:r>
          </a:p>
          <a:p>
            <a:r>
              <a:rPr lang="en-US" sz="2000" dirty="0">
                <a:solidFill>
                  <a:srgbClr val="FFFFFF"/>
                </a:solidFill>
              </a:rPr>
              <a:t>Ethics and approved by the Department of Education Consistent NSW curriculum designed by Primary Ethics and approved by the Department of Education</a:t>
            </a:r>
            <a:endParaRPr lang="en-AU" sz="2200" dirty="0"/>
          </a:p>
        </p:txBody>
      </p:sp>
      <p:pic>
        <p:nvPicPr>
          <p:cNvPr id="6" name="Picture Placeholder 25">
            <a:extLst>
              <a:ext uri="{FF2B5EF4-FFF2-40B4-BE49-F238E27FC236}">
                <a16:creationId xmlns:a16="http://schemas.microsoft.com/office/drawing/2014/main" id="{9DB16790-9328-4F37-AA03-C0FBD6DC9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41" b="13385"/>
          <a:stretch/>
        </p:blipFill>
        <p:spPr>
          <a:xfrm>
            <a:off x="9376763" y="401221"/>
            <a:ext cx="1810884" cy="124358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87177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B1690-C6A5-40F8-A0F8-1225E5D3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36757F"/>
                </a:solidFill>
                <a:latin typeface="Lucida Sans" panose="020B0602030504020204" pitchFamily="34" charset="0"/>
                <a:ea typeface="+mn-ea"/>
                <a:cs typeface="+mn-cs"/>
              </a:rPr>
              <a:t>What happens in an ethics class?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B8C8-4CF5-49CF-BDA4-E353F2F91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493" y="3003176"/>
            <a:ext cx="6713552" cy="3187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757F"/>
                </a:solidFill>
                <a:latin typeface="Lucida Sans" panose="020B0602030504020204" pitchFamily="34" charset="0"/>
              </a:rPr>
              <a:t>Children learn to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ucida Sans" panose="020B0602030504020204" pitchFamily="34" charset="0"/>
              </a:rPr>
              <a:t> Remain curious and open-minded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ucida Sans" panose="020B0602030504020204" pitchFamily="34" charset="0"/>
              </a:rPr>
              <a:t> Voice their opinions and give reasons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ucida Sans" panose="020B0602030504020204" pitchFamily="34" charset="0"/>
              </a:rPr>
              <a:t> Listen respectfully to others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ucida Sans" panose="020B0602030504020204" pitchFamily="34" charset="0"/>
              </a:rPr>
              <a:t> Build on each others’ ideas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0" name="Picture 4" descr="A picture containing person, child, child, young&#10;&#10;Description automatically generated">
            <a:extLst>
              <a:ext uri="{FF2B5EF4-FFF2-40B4-BE49-F238E27FC236}">
                <a16:creationId xmlns:a16="http://schemas.microsoft.com/office/drawing/2014/main" id="{BC9CC360-B0A0-4353-AF8F-516D10F345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201" r="24492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7" name="Picture Placeholder 25">
            <a:extLst>
              <a:ext uri="{FF2B5EF4-FFF2-40B4-BE49-F238E27FC236}">
                <a16:creationId xmlns:a16="http://schemas.microsoft.com/office/drawing/2014/main" id="{6C61E4E8-589B-4239-A4D5-DFAE4C90BD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41" b="13385"/>
          <a:stretch/>
        </p:blipFill>
        <p:spPr>
          <a:xfrm>
            <a:off x="9646190" y="238539"/>
            <a:ext cx="1810884" cy="124358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933409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BBD96A40-1B23-4D0C-AA31-F377C2F6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457200" lvl="1" indent="-457200" algn="l" rtl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kern="1200" dirty="0">
                <a:solidFill>
                  <a:srgbClr val="36757F"/>
                </a:solidFill>
                <a:latin typeface="Lucida Sans" panose="020B0602030504020204" pitchFamily="34" charset="0"/>
                <a:ea typeface="+mn-ea"/>
                <a:cs typeface="+mn-cs"/>
              </a:rPr>
              <a:t>They also learn…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disagree without putdowns</a:t>
            </a:r>
            <a:b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to adopt opinions out of peer pressure</a:t>
            </a:r>
            <a:b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5B6981C-7B3D-453A-AD9F-32B9742EC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3845859"/>
            <a:ext cx="4243589" cy="2347708"/>
          </a:xfrm>
        </p:spPr>
        <p:txBody>
          <a:bodyPr vert="horz" lIns="91440" tIns="45720" rIns="91440" bIns="45720" rtlCol="0">
            <a:normAutofit/>
          </a:bodyPr>
          <a:lstStyle/>
          <a:p>
            <a:pPr marL="6858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757F"/>
                </a:solidFill>
                <a:latin typeface="Lucida Sans" panose="020B0602030504020204" pitchFamily="34" charset="0"/>
              </a:rPr>
              <a:t>And ultimately…</a:t>
            </a:r>
          </a:p>
          <a:p>
            <a:pPr marL="228600" lvl="1"/>
            <a:r>
              <a:rPr lang="en-US" sz="2200" dirty="0"/>
              <a:t>To think things through</a:t>
            </a:r>
          </a:p>
          <a:p>
            <a:pPr marL="228600" lvl="1"/>
            <a:r>
              <a:rPr lang="en-US" sz="2200" dirty="0"/>
              <a:t>Make well-reasoned decisions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Content Placeholder 7" descr="A group of children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43D13573-B8E3-435C-B38B-AEE2FE432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2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1" name="Picture Placeholder 25">
            <a:extLst>
              <a:ext uri="{FF2B5EF4-FFF2-40B4-BE49-F238E27FC236}">
                <a16:creationId xmlns:a16="http://schemas.microsoft.com/office/drawing/2014/main" id="{ED2AD2C3-035E-48C3-AB12-3ECF9FE39B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41" b="13385"/>
          <a:stretch/>
        </p:blipFill>
        <p:spPr>
          <a:xfrm>
            <a:off x="9953108" y="219098"/>
            <a:ext cx="1810884" cy="124358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95835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ED2D-D600-4888-BD0D-00941ADA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AU"/>
              <a:t>Why are we looking for volunteers?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Placeholder 25">
            <a:extLst>
              <a:ext uri="{FF2B5EF4-FFF2-40B4-BE49-F238E27FC236}">
                <a16:creationId xmlns:a16="http://schemas.microsoft.com/office/drawing/2014/main" id="{C56A52C2-A604-454D-9B3A-CEA2FDA2B5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41" b="13385"/>
          <a:stretch/>
        </p:blipFill>
        <p:spPr>
          <a:xfrm>
            <a:off x="364241" y="1292942"/>
            <a:ext cx="4105275" cy="2806324"/>
          </a:xfrm>
          <a:prstGeom prst="rect">
            <a:avLst/>
          </a:prstGeom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6EA8625-71AB-4081-9F44-906807D69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/>
          </a:bodyPr>
          <a:lstStyle/>
          <a:p>
            <a:pPr rtl="0" fontAlgn="base"/>
            <a:r>
              <a:rPr lang="en-US" sz="1800" b="0" i="0" dirty="0">
                <a:effectLst/>
                <a:latin typeface="Helvetica Neue"/>
              </a:rPr>
              <a:t>Our goal is to grow our program so that all parents have the option of choosing ethics classes for their child.  </a:t>
            </a:r>
            <a:endParaRPr lang="en-US" sz="1800" b="0" i="0" dirty="0"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en-US" sz="1800" b="0" i="0" dirty="0">
                <a:effectLst/>
                <a:latin typeface="Helvetica Neue"/>
              </a:rPr>
              <a:t> We’ve largely relied on the school community-our volunteers have mostly been parents and grand-parents.</a:t>
            </a:r>
          </a:p>
          <a:p>
            <a:pPr rtl="0" fontAlgn="base"/>
            <a:r>
              <a:rPr lang="en-US" sz="1800" dirty="0">
                <a:latin typeface="Helvetica Neue"/>
              </a:rPr>
              <a:t>We’d like to reach out to the wider community now.</a:t>
            </a:r>
            <a:endParaRPr lang="en-US" sz="1800" b="0" i="0" dirty="0"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960926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ED2D-D600-4888-BD0D-00941ADA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044" y="804334"/>
            <a:ext cx="5006336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What are the requirements to volunteer?</a:t>
            </a:r>
            <a:endParaRPr lang="en-AU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Placeholder 25">
            <a:extLst>
              <a:ext uri="{FF2B5EF4-FFF2-40B4-BE49-F238E27FC236}">
                <a16:creationId xmlns:a16="http://schemas.microsoft.com/office/drawing/2014/main" id="{C56A52C2-A604-454D-9B3A-CEA2FDA2B5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41" b="13385"/>
          <a:stretch/>
        </p:blipFill>
        <p:spPr>
          <a:xfrm>
            <a:off x="400091" y="1269147"/>
            <a:ext cx="4105275" cy="2806324"/>
          </a:xfrm>
          <a:prstGeom prst="rect">
            <a:avLst/>
          </a:prstGeom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6EA8625-71AB-4081-9F44-906807D69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 lnSpcReduction="10000"/>
          </a:bodyPr>
          <a:lstStyle/>
          <a:p>
            <a:pPr marL="102870" indent="-285750"/>
            <a:r>
              <a:rPr lang="en-US" sz="2600" b="1" i="0" dirty="0">
                <a:latin typeface="Abadi Extra Light"/>
              </a:rPr>
              <a:t>No teaching experience required</a:t>
            </a:r>
          </a:p>
          <a:p>
            <a:pPr marL="102870" indent="-285750"/>
            <a:r>
              <a:rPr lang="en-US" sz="2600" b="1" dirty="0">
                <a:latin typeface="Abadi Extra Light"/>
              </a:rPr>
              <a:t>An interest in what children think and the ability to remain neutral</a:t>
            </a:r>
          </a:p>
          <a:p>
            <a:pPr marL="102870" indent="-285750"/>
            <a:r>
              <a:rPr lang="en-US" sz="2600" b="1" dirty="0">
                <a:latin typeface="Abadi Extra Light"/>
              </a:rPr>
              <a:t>Free training course, online or face-to-face</a:t>
            </a:r>
          </a:p>
          <a:p>
            <a:pPr marL="102870" indent="-285750"/>
            <a:r>
              <a:rPr lang="en-US" sz="2600" b="1" i="0" dirty="0">
                <a:latin typeface="Abadi Extra Light"/>
              </a:rPr>
              <a:t>About an hour each week during term-time to prepare and deliver fully-scripted lesson materials</a:t>
            </a:r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9E9E0-C973-9E36-9B85-D87C2A99A2DE}"/>
              </a:ext>
            </a:extLst>
          </p:cNvPr>
          <p:cNvSpPr txBox="1"/>
          <p:nvPr/>
        </p:nvSpPr>
        <p:spPr>
          <a:xfrm>
            <a:off x="569440" y="3444240"/>
            <a:ext cx="379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badi" panose="020B0204020104020204" pitchFamily="34" charset="0"/>
              </a:rPr>
              <a:t>www.primaryethics.com.au</a:t>
            </a:r>
            <a:r>
              <a:rPr lang="en-US" dirty="0">
                <a:solidFill>
                  <a:schemeClr val="bg1"/>
                </a:solidFill>
                <a:latin typeface="Abadi" panose="020B0204020104020204" pitchFamily="34" charset="0"/>
              </a:rPr>
              <a:t>/volunteer</a:t>
            </a:r>
          </a:p>
        </p:txBody>
      </p:sp>
    </p:spTree>
    <p:extLst>
      <p:ext uri="{BB962C8B-B14F-4D97-AF65-F5344CB8AC3E}">
        <p14:creationId xmlns:p14="http://schemas.microsoft.com/office/powerpoint/2010/main" val="107789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CFBA5-8035-4F7F-8420-522AE63F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36757F"/>
                </a:solidFill>
                <a:latin typeface="Lucida Sans" panose="020B0602030504020204" pitchFamily="34" charset="0"/>
                <a:ea typeface="+mn-ea"/>
                <a:cs typeface="+mn-cs"/>
              </a:rPr>
              <a:t>What’s in it for the volunteer?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036CE981-3C86-4FE9-8D67-AB360FD1D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459216"/>
              </p:ext>
            </p:extLst>
          </p:nvPr>
        </p:nvGraphicFramePr>
        <p:xfrm>
          <a:off x="590719" y="2330505"/>
          <a:ext cx="4962356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Placeholder 9" descr="A woman holding an ethics lesson script&#10;&#10;Description automatically generated">
            <a:extLst>
              <a:ext uri="{FF2B5EF4-FFF2-40B4-BE49-F238E27FC236}">
                <a16:creationId xmlns:a16="http://schemas.microsoft.com/office/drawing/2014/main" id="{0FCC028D-7ACC-D0AC-F31E-6932E486F4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" b="933"/>
          <a:stretch>
            <a:fillRect/>
          </a:stretch>
        </p:blipFill>
        <p:spPr>
          <a:xfrm>
            <a:off x="5610956" y="1485294"/>
            <a:ext cx="6110361" cy="4824796"/>
          </a:xfrm>
        </p:spPr>
      </p:pic>
    </p:spTree>
    <p:extLst>
      <p:ext uri="{BB962C8B-B14F-4D97-AF65-F5344CB8AC3E}">
        <p14:creationId xmlns:p14="http://schemas.microsoft.com/office/powerpoint/2010/main" val="358048076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6E3E-42A8-4128-92EF-8AA606B0F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77" y="2562225"/>
            <a:ext cx="3382896" cy="1793786"/>
          </a:xfrm>
        </p:spPr>
        <p:txBody>
          <a:bodyPr anchor="b">
            <a:normAutofit fontScale="90000"/>
          </a:bodyPr>
          <a:lstStyle/>
          <a:p>
            <a:r>
              <a:rPr lang="en-AU" sz="4000" dirty="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rPr>
              <a:t>Training</a:t>
            </a:r>
            <a:br>
              <a:rPr lang="en-AU" sz="4000" dirty="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rPr>
            </a:br>
            <a:r>
              <a:rPr lang="en-AU" sz="4000" dirty="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rPr>
              <a:t> and</a:t>
            </a:r>
            <a:br>
              <a:rPr lang="en-AU" sz="4000" dirty="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rPr>
            </a:br>
            <a:r>
              <a:rPr lang="en-AU" sz="4000" dirty="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rPr>
              <a:t>support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7FDC512-C7FF-46BD-BD47-90A867AAF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37387"/>
              </p:ext>
            </p:extLst>
          </p:nvPr>
        </p:nvGraphicFramePr>
        <p:xfrm>
          <a:off x="3638751" y="686094"/>
          <a:ext cx="6610149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Placeholder 25">
            <a:extLst>
              <a:ext uri="{FF2B5EF4-FFF2-40B4-BE49-F238E27FC236}">
                <a16:creationId xmlns:a16="http://schemas.microsoft.com/office/drawing/2014/main" id="{D8B19A2F-AAE3-4B91-95D6-4F00E4EB4C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41" b="13385"/>
          <a:stretch/>
        </p:blipFill>
        <p:spPr>
          <a:xfrm>
            <a:off x="828158" y="472101"/>
            <a:ext cx="1810884" cy="124358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79171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969</TotalTime>
  <Words>525</Words>
  <Application>Microsoft Macintosh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Abadi</vt:lpstr>
      <vt:lpstr>Abadi Extra Light</vt:lpstr>
      <vt:lpstr>Arial</vt:lpstr>
      <vt:lpstr>Calibri</vt:lpstr>
      <vt:lpstr>Calibri Light</vt:lpstr>
      <vt:lpstr>Century Gothic</vt:lpstr>
      <vt:lpstr>Helvetica Neue</vt:lpstr>
      <vt:lpstr>Lucida Sans</vt:lpstr>
      <vt:lpstr>Segoe UI</vt:lpstr>
      <vt:lpstr>Wingdings</vt:lpstr>
      <vt:lpstr>Wingdings 3</vt:lpstr>
      <vt:lpstr>Office Theme</vt:lpstr>
      <vt:lpstr>Ion</vt:lpstr>
      <vt:lpstr>ETHICS EDUCATION FOR CHILDREN   SKILLS FOR LIFE </vt:lpstr>
      <vt:lpstr>Who are we?</vt:lpstr>
      <vt:lpstr>Where do we operate?</vt:lpstr>
      <vt:lpstr>What happens in an ethics class?</vt:lpstr>
      <vt:lpstr>They also learn… To disagree without putdowns Not to adopt opinions out of peer pressure </vt:lpstr>
      <vt:lpstr>Why are we looking for volunteers?</vt:lpstr>
      <vt:lpstr>What are the requirements to volunteer?</vt:lpstr>
      <vt:lpstr>What’s in it for the volunteer?</vt:lpstr>
      <vt:lpstr>Training  and support</vt:lpstr>
      <vt:lpstr>Curious?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Anuya Velpanur</dc:creator>
  <cp:lastModifiedBy>Susan Ardill</cp:lastModifiedBy>
  <cp:revision>35</cp:revision>
  <dcterms:created xsi:type="dcterms:W3CDTF">2021-11-01T02:41:55Z</dcterms:created>
  <dcterms:modified xsi:type="dcterms:W3CDTF">2023-08-11T06:47:15Z</dcterms:modified>
</cp:coreProperties>
</file>